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2" r:id="rId5"/>
    <p:sldId id="268" r:id="rId6"/>
    <p:sldId id="262" r:id="rId7"/>
    <p:sldId id="261" r:id="rId8"/>
    <p:sldId id="277" r:id="rId9"/>
    <p:sldId id="280" r:id="rId10"/>
    <p:sldId id="281" r:id="rId11"/>
    <p:sldId id="282" r:id="rId12"/>
    <p:sldId id="283" r:id="rId13"/>
    <p:sldId id="284" r:id="rId14"/>
    <p:sldId id="285" r:id="rId15"/>
    <p:sldId id="286" r:id="rId16"/>
    <p:sldId id="287" r:id="rId17"/>
    <p:sldId id="288" r:id="rId18"/>
    <p:sldId id="289" r:id="rId19"/>
    <p:sldId id="274" r:id="rId20"/>
    <p:sldId id="271" r:id="rId21"/>
    <p:sldId id="290"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CCDC2-849F-4971-9419-A8D469CFC410}" v="63" dt="2023-01-24T15:48:00.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112" d="100"/>
          <a:sy n="112" d="100"/>
        </p:scale>
        <p:origin x="552" y="96"/>
      </p:cViewPr>
      <p:guideLst>
        <p:guide orient="horz" pos="302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ianlake2021@gmail.com" userId="618da97c55575359" providerId="LiveId" clId="{6F1CCDC2-849F-4971-9419-A8D469CFC410}"/>
    <pc:docChg chg="undo custSel addSld delSld modSld sldOrd">
      <pc:chgData name="indianlake2021@gmail.com" userId="618da97c55575359" providerId="LiveId" clId="{6F1CCDC2-849F-4971-9419-A8D469CFC410}" dt="2023-01-24T15:48:55.073" v="4072" actId="14100"/>
      <pc:docMkLst>
        <pc:docMk/>
      </pc:docMkLst>
      <pc:sldChg chg="addSp delSp modSp mod">
        <pc:chgData name="indianlake2021@gmail.com" userId="618da97c55575359" providerId="LiveId" clId="{6F1CCDC2-849F-4971-9419-A8D469CFC410}" dt="2023-01-23T18:42:30.501" v="1386" actId="1076"/>
        <pc:sldMkLst>
          <pc:docMk/>
          <pc:sldMk cId="477183642" sldId="261"/>
        </pc:sldMkLst>
        <pc:spChg chg="mod">
          <ac:chgData name="indianlake2021@gmail.com" userId="618da97c55575359" providerId="LiveId" clId="{6F1CCDC2-849F-4971-9419-A8D469CFC410}" dt="2023-01-23T18:17:07.893" v="890" actId="20577"/>
          <ac:spMkLst>
            <pc:docMk/>
            <pc:sldMk cId="477183642" sldId="261"/>
            <ac:spMk id="2" creationId="{AF7283E3-686A-4399-B44D-71E2E0C5990C}"/>
          </ac:spMkLst>
        </pc:spChg>
        <pc:spChg chg="add mod">
          <ac:chgData name="indianlake2021@gmail.com" userId="618da97c55575359" providerId="LiveId" clId="{6F1CCDC2-849F-4971-9419-A8D469CFC410}" dt="2023-01-23T17:38:20.688" v="765" actId="1582"/>
          <ac:spMkLst>
            <pc:docMk/>
            <pc:sldMk cId="477183642" sldId="261"/>
            <ac:spMk id="3" creationId="{1409624C-B9B3-6029-4EF1-EE2AD1016BCA}"/>
          </ac:spMkLst>
        </pc:spChg>
        <pc:spChg chg="del mod">
          <ac:chgData name="indianlake2021@gmail.com" userId="618da97c55575359" providerId="LiveId" clId="{6F1CCDC2-849F-4971-9419-A8D469CFC410}" dt="2023-01-23T18:12:49.597" v="831"/>
          <ac:spMkLst>
            <pc:docMk/>
            <pc:sldMk cId="477183642" sldId="261"/>
            <ac:spMk id="4" creationId="{0B9C2001-794A-33BC-C1DB-66ED019A4B2F}"/>
          </ac:spMkLst>
        </pc:spChg>
        <pc:spChg chg="del mod">
          <ac:chgData name="indianlake2021@gmail.com" userId="618da97c55575359" providerId="LiveId" clId="{6F1CCDC2-849F-4971-9419-A8D469CFC410}" dt="2023-01-23T18:12:49.598" v="833"/>
          <ac:spMkLst>
            <pc:docMk/>
            <pc:sldMk cId="477183642" sldId="261"/>
            <ac:spMk id="5" creationId="{29480760-6FB3-FE55-93A0-86800C5295DB}"/>
          </ac:spMkLst>
        </pc:spChg>
        <pc:spChg chg="add mod">
          <ac:chgData name="indianlake2021@gmail.com" userId="618da97c55575359" providerId="LiveId" clId="{6F1CCDC2-849F-4971-9419-A8D469CFC410}" dt="2023-01-23T18:17:14.728" v="896" actId="20577"/>
          <ac:spMkLst>
            <pc:docMk/>
            <pc:sldMk cId="477183642" sldId="261"/>
            <ac:spMk id="7" creationId="{2600FDAA-FB46-0D76-C389-EEF14DC82A95}"/>
          </ac:spMkLst>
        </pc:spChg>
        <pc:spChg chg="add mod">
          <ac:chgData name="indianlake2021@gmail.com" userId="618da97c55575359" providerId="LiveId" clId="{6F1CCDC2-849F-4971-9419-A8D469CFC410}" dt="2023-01-23T17:38:27.325" v="766" actId="1582"/>
          <ac:spMkLst>
            <pc:docMk/>
            <pc:sldMk cId="477183642" sldId="261"/>
            <ac:spMk id="8" creationId="{006194E6-9F0A-A19E-EBBC-87385A6EBF91}"/>
          </ac:spMkLst>
        </pc:spChg>
        <pc:spChg chg="add mod">
          <ac:chgData name="indianlake2021@gmail.com" userId="618da97c55575359" providerId="LiveId" clId="{6F1CCDC2-849F-4971-9419-A8D469CFC410}" dt="2023-01-23T17:42:20.197" v="824" actId="122"/>
          <ac:spMkLst>
            <pc:docMk/>
            <pc:sldMk cId="477183642" sldId="261"/>
            <ac:spMk id="9" creationId="{8D7C0EC0-D89B-5CED-0FB6-A4518C80DFC5}"/>
          </ac:spMkLst>
        </pc:spChg>
        <pc:spChg chg="add mod">
          <ac:chgData name="indianlake2021@gmail.com" userId="618da97c55575359" providerId="LiveId" clId="{6F1CCDC2-849F-4971-9419-A8D469CFC410}" dt="2023-01-23T18:21:06.270" v="999" actId="14100"/>
          <ac:spMkLst>
            <pc:docMk/>
            <pc:sldMk cId="477183642" sldId="261"/>
            <ac:spMk id="10" creationId="{9F7F5E77-2D37-6E73-27D5-F0AD26FBF359}"/>
          </ac:spMkLst>
        </pc:spChg>
        <pc:spChg chg="add mod">
          <ac:chgData name="indianlake2021@gmail.com" userId="618da97c55575359" providerId="LiveId" clId="{6F1CCDC2-849F-4971-9419-A8D469CFC410}" dt="2023-01-23T18:20:58.838" v="997" actId="1076"/>
          <ac:spMkLst>
            <pc:docMk/>
            <pc:sldMk cId="477183642" sldId="261"/>
            <ac:spMk id="12" creationId="{52D35A5B-C0FD-BA10-E3D4-0845771DF691}"/>
          </ac:spMkLst>
        </pc:spChg>
        <pc:spChg chg="add mod">
          <ac:chgData name="indianlake2021@gmail.com" userId="618da97c55575359" providerId="LiveId" clId="{6F1CCDC2-849F-4971-9419-A8D469CFC410}" dt="2023-01-23T18:20:53.268" v="996" actId="1076"/>
          <ac:spMkLst>
            <pc:docMk/>
            <pc:sldMk cId="477183642" sldId="261"/>
            <ac:spMk id="13" creationId="{58E907FD-C480-0A0E-A895-8F8880A18390}"/>
          </ac:spMkLst>
        </pc:spChg>
        <pc:spChg chg="add mod">
          <ac:chgData name="indianlake2021@gmail.com" userId="618da97c55575359" providerId="LiveId" clId="{6F1CCDC2-849F-4971-9419-A8D469CFC410}" dt="2023-01-23T18:20:40.995" v="995" actId="1076"/>
          <ac:spMkLst>
            <pc:docMk/>
            <pc:sldMk cId="477183642" sldId="261"/>
            <ac:spMk id="14" creationId="{4957E814-C0B6-1B6C-37BC-FB3AF79B263E}"/>
          </ac:spMkLst>
        </pc:spChg>
        <pc:spChg chg="add mod">
          <ac:chgData name="indianlake2021@gmail.com" userId="618da97c55575359" providerId="LiveId" clId="{6F1CCDC2-849F-4971-9419-A8D469CFC410}" dt="2023-01-23T18:21:10" v="1000" actId="14100"/>
          <ac:spMkLst>
            <pc:docMk/>
            <pc:sldMk cId="477183642" sldId="261"/>
            <ac:spMk id="15" creationId="{49AC9EAF-ABBF-ADDC-FD28-E8326D2935CD}"/>
          </ac:spMkLst>
        </pc:spChg>
        <pc:spChg chg="add mod">
          <ac:chgData name="indianlake2021@gmail.com" userId="618da97c55575359" providerId="LiveId" clId="{6F1CCDC2-849F-4971-9419-A8D469CFC410}" dt="2023-01-23T18:21:16.693" v="1001" actId="1076"/>
          <ac:spMkLst>
            <pc:docMk/>
            <pc:sldMk cId="477183642" sldId="261"/>
            <ac:spMk id="16" creationId="{C5DCA034-6824-05D5-CC0F-3C9770686106}"/>
          </ac:spMkLst>
        </pc:spChg>
        <pc:spChg chg="add mod">
          <ac:chgData name="indianlake2021@gmail.com" userId="618da97c55575359" providerId="LiveId" clId="{6F1CCDC2-849F-4971-9419-A8D469CFC410}" dt="2023-01-23T18:21:19.199" v="1002" actId="1076"/>
          <ac:spMkLst>
            <pc:docMk/>
            <pc:sldMk cId="477183642" sldId="261"/>
            <ac:spMk id="17" creationId="{E3E115DC-C5DB-2E75-206A-B89A65E17543}"/>
          </ac:spMkLst>
        </pc:spChg>
        <pc:spChg chg="add mod">
          <ac:chgData name="indianlake2021@gmail.com" userId="618da97c55575359" providerId="LiveId" clId="{6F1CCDC2-849F-4971-9419-A8D469CFC410}" dt="2023-01-23T18:21:23.450" v="1003" actId="1076"/>
          <ac:spMkLst>
            <pc:docMk/>
            <pc:sldMk cId="477183642" sldId="261"/>
            <ac:spMk id="18" creationId="{D7985E42-D483-9123-F3AC-03DAEE11F43F}"/>
          </ac:spMkLst>
        </pc:spChg>
        <pc:spChg chg="add mod">
          <ac:chgData name="indianlake2021@gmail.com" userId="618da97c55575359" providerId="LiveId" clId="{6F1CCDC2-849F-4971-9419-A8D469CFC410}" dt="2023-01-23T18:20:24.931" v="992" actId="208"/>
          <ac:spMkLst>
            <pc:docMk/>
            <pc:sldMk cId="477183642" sldId="261"/>
            <ac:spMk id="19" creationId="{65D77996-6191-5C9B-E99E-1A0A54F6AF85}"/>
          </ac:spMkLst>
        </pc:spChg>
        <pc:picChg chg="mod">
          <ac:chgData name="indianlake2021@gmail.com" userId="618da97c55575359" providerId="LiveId" clId="{6F1CCDC2-849F-4971-9419-A8D469CFC410}" dt="2023-01-23T18:42:30.501" v="1386" actId="1076"/>
          <ac:picMkLst>
            <pc:docMk/>
            <pc:sldMk cId="477183642" sldId="261"/>
            <ac:picMk id="6" creationId="{286EB37C-928B-4D9A-905B-8EA255EB144E}"/>
          </ac:picMkLst>
        </pc:picChg>
        <pc:picChg chg="add del mod">
          <ac:chgData name="indianlake2021@gmail.com" userId="618da97c55575359" providerId="LiveId" clId="{6F1CCDC2-849F-4971-9419-A8D469CFC410}" dt="2023-01-23T17:33:52.304" v="703"/>
          <ac:picMkLst>
            <pc:docMk/>
            <pc:sldMk cId="477183642" sldId="261"/>
            <ac:picMk id="11" creationId="{5014882B-8F78-6638-D0EB-9DB2A290B014}"/>
          </ac:picMkLst>
        </pc:picChg>
      </pc:sldChg>
      <pc:sldChg chg="addSp delSp modSp mod">
        <pc:chgData name="indianlake2021@gmail.com" userId="618da97c55575359" providerId="LiveId" clId="{6F1CCDC2-849F-4971-9419-A8D469CFC410}" dt="2023-01-24T15:45:26.505" v="3957" actId="14100"/>
        <pc:sldMkLst>
          <pc:docMk/>
          <pc:sldMk cId="3281439690" sldId="262"/>
        </pc:sldMkLst>
        <pc:spChg chg="add del mod">
          <ac:chgData name="indianlake2021@gmail.com" userId="618da97c55575359" providerId="LiveId" clId="{6F1CCDC2-849F-4971-9419-A8D469CFC410}" dt="2023-01-23T21:37:18.485" v="2125" actId="931"/>
          <ac:spMkLst>
            <pc:docMk/>
            <pc:sldMk cId="3281439690" sldId="262"/>
            <ac:spMk id="3" creationId="{4A6CF8A2-23E0-E858-31C5-56DC68BE14D0}"/>
          </ac:spMkLst>
        </pc:spChg>
        <pc:spChg chg="mod">
          <ac:chgData name="indianlake2021@gmail.com" userId="618da97c55575359" providerId="LiveId" clId="{6F1CCDC2-849F-4971-9419-A8D469CFC410}" dt="2023-01-23T17:22:13.697" v="194" actId="1076"/>
          <ac:spMkLst>
            <pc:docMk/>
            <pc:sldMk cId="3281439690" sldId="262"/>
            <ac:spMk id="7" creationId="{0CE88BB9-5E8A-474F-B7C0-BC6738C243D9}"/>
          </ac:spMkLst>
        </pc:spChg>
        <pc:spChg chg="mod">
          <ac:chgData name="indianlake2021@gmail.com" userId="618da97c55575359" providerId="LiveId" clId="{6F1CCDC2-849F-4971-9419-A8D469CFC410}" dt="2023-01-23T22:43:45.859" v="3855" actId="20577"/>
          <ac:spMkLst>
            <pc:docMk/>
            <pc:sldMk cId="3281439690" sldId="262"/>
            <ac:spMk id="81" creationId="{26331C6E-6EC6-4BCA-90FC-D61437684A3A}"/>
          </ac:spMkLst>
        </pc:spChg>
        <pc:spChg chg="mod">
          <ac:chgData name="indianlake2021@gmail.com" userId="618da97c55575359" providerId="LiveId" clId="{6F1CCDC2-849F-4971-9419-A8D469CFC410}" dt="2023-01-23T21:38:25.362" v="2142" actId="20577"/>
          <ac:spMkLst>
            <pc:docMk/>
            <pc:sldMk cId="3281439690" sldId="262"/>
            <ac:spMk id="182" creationId="{0B26E46E-EDB2-4F95-99F9-6B864973B7EF}"/>
          </ac:spMkLst>
        </pc:spChg>
        <pc:picChg chg="add mod">
          <ac:chgData name="indianlake2021@gmail.com" userId="618da97c55575359" providerId="LiveId" clId="{6F1CCDC2-849F-4971-9419-A8D469CFC410}" dt="2023-01-24T15:45:22.451" v="3955" actId="1076"/>
          <ac:picMkLst>
            <pc:docMk/>
            <pc:sldMk cId="3281439690" sldId="262"/>
            <ac:picMk id="3" creationId="{4BC87075-0C4B-E138-7680-DB6EE7CA273F}"/>
          </ac:picMkLst>
        </pc:picChg>
        <pc:picChg chg="add mod">
          <ac:chgData name="indianlake2021@gmail.com" userId="618da97c55575359" providerId="LiveId" clId="{6F1CCDC2-849F-4971-9419-A8D469CFC410}" dt="2023-01-24T15:45:26.505" v="3957" actId="14100"/>
          <ac:picMkLst>
            <pc:docMk/>
            <pc:sldMk cId="3281439690" sldId="262"/>
            <ac:picMk id="5" creationId="{F61DC9F2-1880-F899-977F-8462DE879B3B}"/>
          </ac:picMkLst>
        </pc:picChg>
        <pc:picChg chg="del">
          <ac:chgData name="indianlake2021@gmail.com" userId="618da97c55575359" providerId="LiveId" clId="{6F1CCDC2-849F-4971-9419-A8D469CFC410}" dt="2023-01-23T21:36:46.396" v="2124" actId="478"/>
          <ac:picMkLst>
            <pc:docMk/>
            <pc:sldMk cId="3281439690" sldId="262"/>
            <ac:picMk id="10" creationId="{C5C0F4C7-49F5-67AA-1EBE-08928E56A18D}"/>
          </ac:picMkLst>
        </pc:picChg>
      </pc:sldChg>
      <pc:sldChg chg="modSp mod">
        <pc:chgData name="indianlake2021@gmail.com" userId="618da97c55575359" providerId="LiveId" clId="{6F1CCDC2-849F-4971-9419-A8D469CFC410}" dt="2023-01-24T15:44:29.929" v="3949" actId="1076"/>
        <pc:sldMkLst>
          <pc:docMk/>
          <pc:sldMk cId="1317231332" sldId="268"/>
        </pc:sldMkLst>
        <pc:spChg chg="mod">
          <ac:chgData name="indianlake2021@gmail.com" userId="618da97c55575359" providerId="LiveId" clId="{6F1CCDC2-849F-4971-9419-A8D469CFC410}" dt="2023-01-24T15:44:29.929" v="3949" actId="1076"/>
          <ac:spMkLst>
            <pc:docMk/>
            <pc:sldMk cId="1317231332" sldId="268"/>
            <ac:spMk id="2" creationId="{9EC939E1-00A2-4A36-B095-E065A6DE0161}"/>
          </ac:spMkLst>
        </pc:spChg>
        <pc:spChg chg="mod">
          <ac:chgData name="indianlake2021@gmail.com" userId="618da97c55575359" providerId="LiveId" clId="{6F1CCDC2-849F-4971-9419-A8D469CFC410}" dt="2023-01-23T21:35:46.597" v="2088" actId="20577"/>
          <ac:spMkLst>
            <pc:docMk/>
            <pc:sldMk cId="1317231332" sldId="268"/>
            <ac:spMk id="3" creationId="{A3B54E3C-306E-4FC5-A69F-6423F774DAB8}"/>
          </ac:spMkLst>
        </pc:spChg>
        <pc:spChg chg="mod">
          <ac:chgData name="indianlake2021@gmail.com" userId="618da97c55575359" providerId="LiveId" clId="{6F1CCDC2-849F-4971-9419-A8D469CFC410}" dt="2023-01-23T21:38:18.304" v="2135" actId="20577"/>
          <ac:spMkLst>
            <pc:docMk/>
            <pc:sldMk cId="1317231332" sldId="268"/>
            <ac:spMk id="74" creationId="{F58157BD-826A-4A73-AFE3-4DC840C3F88D}"/>
          </ac:spMkLst>
        </pc:spChg>
        <pc:picChg chg="mod">
          <ac:chgData name="indianlake2021@gmail.com" userId="618da97c55575359" providerId="LiveId" clId="{6F1CCDC2-849F-4971-9419-A8D469CFC410}" dt="2023-01-24T15:44:17.833" v="3946" actId="14100"/>
          <ac:picMkLst>
            <pc:docMk/>
            <pc:sldMk cId="1317231332" sldId="268"/>
            <ac:picMk id="18" creationId="{1DA7ACE7-EA56-D0C5-31FE-A450ED06B072}"/>
          </ac:picMkLst>
        </pc:picChg>
      </pc:sldChg>
      <pc:sldChg chg="addSp delSp modSp mod">
        <pc:chgData name="indianlake2021@gmail.com" userId="618da97c55575359" providerId="LiveId" clId="{6F1CCDC2-849F-4971-9419-A8D469CFC410}" dt="2023-01-24T15:48:55.073" v="4072" actId="14100"/>
        <pc:sldMkLst>
          <pc:docMk/>
          <pc:sldMk cId="1903762141" sldId="269"/>
        </pc:sldMkLst>
        <pc:spChg chg="mod">
          <ac:chgData name="indianlake2021@gmail.com" userId="618da97c55575359" providerId="LiveId" clId="{6F1CCDC2-849F-4971-9419-A8D469CFC410}" dt="2023-01-23T22:49:07.943" v="3935" actId="113"/>
          <ac:spMkLst>
            <pc:docMk/>
            <pc:sldMk cId="1903762141" sldId="269"/>
            <ac:spMk id="2" creationId="{9F2BDAC4-BCFB-42F6-BA9A-039BB65BF0A4}"/>
          </ac:spMkLst>
        </pc:spChg>
        <pc:spChg chg="add mod">
          <ac:chgData name="indianlake2021@gmail.com" userId="618da97c55575359" providerId="LiveId" clId="{6F1CCDC2-849F-4971-9419-A8D469CFC410}" dt="2023-01-24T15:48:55.073" v="4072" actId="14100"/>
          <ac:spMkLst>
            <pc:docMk/>
            <pc:sldMk cId="1903762141" sldId="269"/>
            <ac:spMk id="3" creationId="{6317B9F8-E6EC-EF7F-D1E3-D76477BD126B}"/>
          </ac:spMkLst>
        </pc:spChg>
        <pc:spChg chg="del mod">
          <ac:chgData name="indianlake2021@gmail.com" userId="618da97c55575359" providerId="LiveId" clId="{6F1CCDC2-849F-4971-9419-A8D469CFC410}" dt="2023-01-23T22:42:28.269" v="3838" actId="931"/>
          <ac:spMkLst>
            <pc:docMk/>
            <pc:sldMk cId="1903762141" sldId="269"/>
            <ac:spMk id="3" creationId="{AA3941B7-49D8-4ECD-BBC8-6588DECB37CC}"/>
          </ac:spMkLst>
        </pc:spChg>
        <pc:spChg chg="mod">
          <ac:chgData name="indianlake2021@gmail.com" userId="618da97c55575359" providerId="LiveId" clId="{6F1CCDC2-849F-4971-9419-A8D469CFC410}" dt="2023-01-23T22:43:10.143" v="3854" actId="20577"/>
          <ac:spMkLst>
            <pc:docMk/>
            <pc:sldMk cId="1903762141" sldId="269"/>
            <ac:spMk id="42" creationId="{A5A3223A-374C-401B-80E4-3393BA4AA8D5}"/>
          </ac:spMkLst>
        </pc:spChg>
        <pc:picChg chg="add mod">
          <ac:chgData name="indianlake2021@gmail.com" userId="618da97c55575359" providerId="LiveId" clId="{6F1CCDC2-849F-4971-9419-A8D469CFC410}" dt="2023-01-23T22:42:47.010" v="3845" actId="14100"/>
          <ac:picMkLst>
            <pc:docMk/>
            <pc:sldMk cId="1903762141" sldId="269"/>
            <ac:picMk id="5" creationId="{8B823550-F7CE-D423-54B2-30382CB4C531}"/>
          </ac:picMkLst>
        </pc:picChg>
        <pc:picChg chg="mod">
          <ac:chgData name="indianlake2021@gmail.com" userId="618da97c55575359" providerId="LiveId" clId="{6F1CCDC2-849F-4971-9419-A8D469CFC410}" dt="2023-01-23T22:42:50.685" v="3846" actId="1076"/>
          <ac:picMkLst>
            <pc:docMk/>
            <pc:sldMk cId="1903762141" sldId="269"/>
            <ac:picMk id="11" creationId="{87BC8704-2E56-160E-B95D-0BB174581A21}"/>
          </ac:picMkLst>
        </pc:picChg>
      </pc:sldChg>
      <pc:sldChg chg="modSp mod">
        <pc:chgData name="indianlake2021@gmail.com" userId="618da97c55575359" providerId="LiveId" clId="{6F1CCDC2-849F-4971-9419-A8D469CFC410}" dt="2023-01-23T22:48:51.208" v="3933" actId="207"/>
        <pc:sldMkLst>
          <pc:docMk/>
          <pc:sldMk cId="1309919285" sldId="271"/>
        </pc:sldMkLst>
        <pc:spChg chg="mod">
          <ac:chgData name="indianlake2021@gmail.com" userId="618da97c55575359" providerId="LiveId" clId="{6F1CCDC2-849F-4971-9419-A8D469CFC410}" dt="2023-01-23T22:48:51.208" v="3933" actId="207"/>
          <ac:spMkLst>
            <pc:docMk/>
            <pc:sldMk cId="1309919285" sldId="271"/>
            <ac:spMk id="4" creationId="{1BF331E4-9285-4CFE-8090-72BC8ABFC577}"/>
          </ac:spMkLst>
        </pc:spChg>
      </pc:sldChg>
      <pc:sldChg chg="addSp delSp modSp mod">
        <pc:chgData name="indianlake2021@gmail.com" userId="618da97c55575359" providerId="LiveId" clId="{6F1CCDC2-849F-4971-9419-A8D469CFC410}" dt="2023-01-24T15:43:55.016" v="3944" actId="478"/>
        <pc:sldMkLst>
          <pc:docMk/>
          <pc:sldMk cId="1057612404" sldId="272"/>
        </pc:sldMkLst>
        <pc:spChg chg="mod">
          <ac:chgData name="indianlake2021@gmail.com" userId="618da97c55575359" providerId="LiveId" clId="{6F1CCDC2-849F-4971-9419-A8D469CFC410}" dt="2023-01-23T16:31:15.788" v="23" actId="1076"/>
          <ac:spMkLst>
            <pc:docMk/>
            <pc:sldMk cId="1057612404" sldId="272"/>
            <ac:spMk id="4" creationId="{365A3385-7A97-4B91-90E4-313A5F6486BE}"/>
          </ac:spMkLst>
        </pc:spChg>
        <pc:spChg chg="mod">
          <ac:chgData name="indianlake2021@gmail.com" userId="618da97c55575359" providerId="LiveId" clId="{6F1CCDC2-849F-4971-9419-A8D469CFC410}" dt="2023-01-23T16:30:48.180" v="19" actId="122"/>
          <ac:spMkLst>
            <pc:docMk/>
            <pc:sldMk cId="1057612404" sldId="272"/>
            <ac:spMk id="12" creationId="{B7540F33-E688-F5B2-7D34-69B2EFC4DCE7}"/>
          </ac:spMkLst>
        </pc:spChg>
        <pc:spChg chg="del mod">
          <ac:chgData name="indianlake2021@gmail.com" userId="618da97c55575359" providerId="LiveId" clId="{6F1CCDC2-849F-4971-9419-A8D469CFC410}" dt="2023-01-24T15:43:55.016" v="3944" actId="478"/>
          <ac:spMkLst>
            <pc:docMk/>
            <pc:sldMk cId="1057612404" sldId="272"/>
            <ac:spMk id="14" creationId="{3F2572F2-76AB-6EB3-14CD-DB61BC272836}"/>
          </ac:spMkLst>
        </pc:spChg>
        <pc:picChg chg="del">
          <ac:chgData name="indianlake2021@gmail.com" userId="618da97c55575359" providerId="LiveId" clId="{6F1CCDC2-849F-4971-9419-A8D469CFC410}" dt="2023-01-24T15:43:16.972" v="3939" actId="478"/>
          <ac:picMkLst>
            <pc:docMk/>
            <pc:sldMk cId="1057612404" sldId="272"/>
            <ac:picMk id="3" creationId="{DDA922AF-9717-93ED-D75B-0EA906479762}"/>
          </ac:picMkLst>
        </pc:picChg>
        <pc:picChg chg="add mod">
          <ac:chgData name="indianlake2021@gmail.com" userId="618da97c55575359" providerId="LiveId" clId="{6F1CCDC2-849F-4971-9419-A8D469CFC410}" dt="2023-01-24T15:43:35.399" v="3942" actId="14100"/>
          <ac:picMkLst>
            <pc:docMk/>
            <pc:sldMk cId="1057612404" sldId="272"/>
            <ac:picMk id="6" creationId="{3223CF6B-86A1-EAC4-DB14-49B7FDBDA53D}"/>
          </ac:picMkLst>
        </pc:picChg>
      </pc:sldChg>
      <pc:sldChg chg="addSp delSp modSp mod ord">
        <pc:chgData name="indianlake2021@gmail.com" userId="618da97c55575359" providerId="LiveId" clId="{6F1CCDC2-849F-4971-9419-A8D469CFC410}" dt="2023-01-23T22:47:27.624" v="3925" actId="122"/>
        <pc:sldMkLst>
          <pc:docMk/>
          <pc:sldMk cId="867436159" sldId="274"/>
        </pc:sldMkLst>
        <pc:spChg chg="add del mod">
          <ac:chgData name="indianlake2021@gmail.com" userId="618da97c55575359" providerId="LiveId" clId="{6F1CCDC2-849F-4971-9419-A8D469CFC410}" dt="2023-01-23T18:34:37.054" v="1247" actId="478"/>
          <ac:spMkLst>
            <pc:docMk/>
            <pc:sldMk cId="867436159" sldId="274"/>
            <ac:spMk id="3" creationId="{576EEB72-B1D7-678A-F045-5380A8B56D8F}"/>
          </ac:spMkLst>
        </pc:spChg>
        <pc:spChg chg="del">
          <ac:chgData name="indianlake2021@gmail.com" userId="618da97c55575359" providerId="LiveId" clId="{6F1CCDC2-849F-4971-9419-A8D469CFC410}" dt="2023-01-23T18:34:34.061" v="1246" actId="478"/>
          <ac:spMkLst>
            <pc:docMk/>
            <pc:sldMk cId="867436159" sldId="274"/>
            <ac:spMk id="5" creationId="{95B81330-A59C-4CCA-93EA-79083C5686A1}"/>
          </ac:spMkLst>
        </pc:spChg>
        <pc:spChg chg="add mod">
          <ac:chgData name="indianlake2021@gmail.com" userId="618da97c55575359" providerId="LiveId" clId="{6F1CCDC2-849F-4971-9419-A8D469CFC410}" dt="2023-01-23T22:36:19.729" v="3780" actId="122"/>
          <ac:spMkLst>
            <pc:docMk/>
            <pc:sldMk cId="867436159" sldId="274"/>
            <ac:spMk id="10" creationId="{795C3E87-D85F-A94A-D645-E8AF87E4F534}"/>
          </ac:spMkLst>
        </pc:spChg>
        <pc:spChg chg="add mod">
          <ac:chgData name="indianlake2021@gmail.com" userId="618da97c55575359" providerId="LiveId" clId="{6F1CCDC2-849F-4971-9419-A8D469CFC410}" dt="2023-01-23T22:47:27.624" v="3925" actId="122"/>
          <ac:spMkLst>
            <pc:docMk/>
            <pc:sldMk cId="867436159" sldId="274"/>
            <ac:spMk id="11" creationId="{90ABDAE7-FF1C-8461-0CAB-4C4CFE4E6B3F}"/>
          </ac:spMkLst>
        </pc:spChg>
        <pc:spChg chg="mod">
          <ac:chgData name="indianlake2021@gmail.com" userId="618da97c55575359" providerId="LiveId" clId="{6F1CCDC2-849F-4971-9419-A8D469CFC410}" dt="2023-01-23T22:35:14.442" v="3752" actId="20577"/>
          <ac:spMkLst>
            <pc:docMk/>
            <pc:sldMk cId="867436159" sldId="274"/>
            <ac:spMk id="20" creationId="{E7AE8A72-7DAE-42BD-99C5-FF9C91A3B0D5}"/>
          </ac:spMkLst>
        </pc:spChg>
        <pc:spChg chg="del mod">
          <ac:chgData name="indianlake2021@gmail.com" userId="618da97c55575359" providerId="LiveId" clId="{6F1CCDC2-849F-4971-9419-A8D469CFC410}" dt="2023-01-23T22:35:17.781" v="3753" actId="478"/>
          <ac:spMkLst>
            <pc:docMk/>
            <pc:sldMk cId="867436159" sldId="274"/>
            <ac:spMk id="29" creationId="{6480ACC1-7410-ED04-C355-435B10D4B8DD}"/>
          </ac:spMkLst>
        </pc:spChg>
        <pc:picChg chg="add mod">
          <ac:chgData name="indianlake2021@gmail.com" userId="618da97c55575359" providerId="LiveId" clId="{6F1CCDC2-849F-4971-9419-A8D469CFC410}" dt="2023-01-23T22:35:03.281" v="3744" actId="1076"/>
          <ac:picMkLst>
            <pc:docMk/>
            <pc:sldMk cId="867436159" sldId="274"/>
            <ac:picMk id="6" creationId="{1A18A5A8-5833-2FA5-3230-174BA8F922FB}"/>
          </ac:picMkLst>
        </pc:picChg>
        <pc:picChg chg="add mod modCrop">
          <ac:chgData name="indianlake2021@gmail.com" userId="618da97c55575359" providerId="LiveId" clId="{6F1CCDC2-849F-4971-9419-A8D469CFC410}" dt="2023-01-23T22:47:20.855" v="3923" actId="1076"/>
          <ac:picMkLst>
            <pc:docMk/>
            <pc:sldMk cId="867436159" sldId="274"/>
            <ac:picMk id="8" creationId="{0327A1A7-87B7-0DBE-61DD-9D369CDFC8AA}"/>
          </ac:picMkLst>
        </pc:picChg>
        <pc:picChg chg="mod">
          <ac:chgData name="indianlake2021@gmail.com" userId="618da97c55575359" providerId="LiveId" clId="{6F1CCDC2-849F-4971-9419-A8D469CFC410}" dt="2023-01-23T22:36:32.537" v="3781" actId="14100"/>
          <ac:picMkLst>
            <pc:docMk/>
            <pc:sldMk cId="867436159" sldId="274"/>
            <ac:picMk id="9" creationId="{10A31418-F4A7-35D4-4F79-C6DD227B6AEF}"/>
          </ac:picMkLst>
        </pc:picChg>
      </pc:sldChg>
      <pc:sldChg chg="modSp del mod">
        <pc:chgData name="indianlake2021@gmail.com" userId="618da97c55575359" providerId="LiveId" clId="{6F1CCDC2-849F-4971-9419-A8D469CFC410}" dt="2023-01-23T22:04:54.087" v="2845" actId="47"/>
        <pc:sldMkLst>
          <pc:docMk/>
          <pc:sldMk cId="3769440820" sldId="276"/>
        </pc:sldMkLst>
        <pc:spChg chg="mod">
          <ac:chgData name="indianlake2021@gmail.com" userId="618da97c55575359" providerId="LiveId" clId="{6F1CCDC2-849F-4971-9419-A8D469CFC410}" dt="2023-01-23T18:22:45.421" v="1013" actId="21"/>
          <ac:spMkLst>
            <pc:docMk/>
            <pc:sldMk cId="3769440820" sldId="276"/>
            <ac:spMk id="3" creationId="{94A4C583-4724-4B4D-1CF7-6FEBBC41143A}"/>
          </ac:spMkLst>
        </pc:spChg>
        <pc:spChg chg="mod">
          <ac:chgData name="indianlake2021@gmail.com" userId="618da97c55575359" providerId="LiveId" clId="{6F1CCDC2-849F-4971-9419-A8D469CFC410}" dt="2023-01-23T18:42:32.625" v="1387" actId="21"/>
          <ac:spMkLst>
            <pc:docMk/>
            <pc:sldMk cId="3769440820" sldId="276"/>
            <ac:spMk id="6" creationId="{FABE181C-2257-479E-06D0-BF7493CB60D0}"/>
          </ac:spMkLst>
        </pc:spChg>
        <pc:spChg chg="mod">
          <ac:chgData name="indianlake2021@gmail.com" userId="618da97c55575359" providerId="LiveId" clId="{6F1CCDC2-849F-4971-9419-A8D469CFC410}" dt="2023-01-23T21:22:55.153" v="1828" actId="21"/>
          <ac:spMkLst>
            <pc:docMk/>
            <pc:sldMk cId="3769440820" sldId="276"/>
            <ac:spMk id="8" creationId="{A42DF694-1E6B-DA52-990D-BA88C09694BB}"/>
          </ac:spMkLst>
        </pc:spChg>
        <pc:spChg chg="mod">
          <ac:chgData name="indianlake2021@gmail.com" userId="618da97c55575359" providerId="LiveId" clId="{6F1CCDC2-849F-4971-9419-A8D469CFC410}" dt="2023-01-23T21:46:42.642" v="2167" actId="21"/>
          <ac:spMkLst>
            <pc:docMk/>
            <pc:sldMk cId="3769440820" sldId="276"/>
            <ac:spMk id="9" creationId="{43AACC09-199D-29CE-3EB4-D3E456C47EC5}"/>
          </ac:spMkLst>
        </pc:spChg>
      </pc:sldChg>
      <pc:sldChg chg="addSp delSp modSp mod">
        <pc:chgData name="indianlake2021@gmail.com" userId="618da97c55575359" providerId="LiveId" clId="{6F1CCDC2-849F-4971-9419-A8D469CFC410}" dt="2023-01-23T21:07:23.017" v="1538" actId="115"/>
        <pc:sldMkLst>
          <pc:docMk/>
          <pc:sldMk cId="1492811515" sldId="277"/>
        </pc:sldMkLst>
        <pc:spChg chg="mod">
          <ac:chgData name="indianlake2021@gmail.com" userId="618da97c55575359" providerId="LiveId" clId="{6F1CCDC2-849F-4971-9419-A8D469CFC410}" dt="2023-01-23T18:13:38.288" v="853" actId="20577"/>
          <ac:spMkLst>
            <pc:docMk/>
            <pc:sldMk cId="1492811515" sldId="277"/>
            <ac:spMk id="2" creationId="{AF7283E3-686A-4399-B44D-71E2E0C5990C}"/>
          </ac:spMkLst>
        </pc:spChg>
        <pc:spChg chg="del mod">
          <ac:chgData name="indianlake2021@gmail.com" userId="618da97c55575359" providerId="LiveId" clId="{6F1CCDC2-849F-4971-9419-A8D469CFC410}" dt="2023-01-23T18:16:37.076" v="856"/>
          <ac:spMkLst>
            <pc:docMk/>
            <pc:sldMk cId="1492811515" sldId="277"/>
            <ac:spMk id="3" creationId="{9DE2DD67-8954-A612-309E-1CE04E25836D}"/>
          </ac:spMkLst>
        </pc:spChg>
        <pc:spChg chg="add del mod">
          <ac:chgData name="indianlake2021@gmail.com" userId="618da97c55575359" providerId="LiveId" clId="{6F1CCDC2-849F-4971-9419-A8D469CFC410}" dt="2023-01-23T18:22:28.018" v="1011"/>
          <ac:spMkLst>
            <pc:docMk/>
            <pc:sldMk cId="1492811515" sldId="277"/>
            <ac:spMk id="5" creationId="{34B72294-D57E-97CF-E46C-80448C95284C}"/>
          </ac:spMkLst>
        </pc:spChg>
        <pc:spChg chg="add mod">
          <ac:chgData name="indianlake2021@gmail.com" userId="618da97c55575359" providerId="LiveId" clId="{6F1CCDC2-849F-4971-9419-A8D469CFC410}" dt="2023-01-23T21:07:23.017" v="1538" actId="115"/>
          <ac:spMkLst>
            <pc:docMk/>
            <pc:sldMk cId="1492811515" sldId="277"/>
            <ac:spMk id="10" creationId="{4F7E77C7-C4C8-B469-1DBB-C3ADF88DF816}"/>
          </ac:spMkLst>
        </pc:spChg>
        <pc:picChg chg="add del mod">
          <ac:chgData name="indianlake2021@gmail.com" userId="618da97c55575359" providerId="LiveId" clId="{6F1CCDC2-849F-4971-9419-A8D469CFC410}" dt="2023-01-23T18:22:01.961" v="1005"/>
          <ac:picMkLst>
            <pc:docMk/>
            <pc:sldMk cId="1492811515" sldId="277"/>
            <ac:picMk id="4" creationId="{CA9A3C06-1695-BE32-B8AF-6FDA3F5B6A46}"/>
          </ac:picMkLst>
        </pc:picChg>
        <pc:picChg chg="mod">
          <ac:chgData name="indianlake2021@gmail.com" userId="618da97c55575359" providerId="LiveId" clId="{6F1CCDC2-849F-4971-9419-A8D469CFC410}" dt="2023-01-23T18:24:39.534" v="1043" actId="1076"/>
          <ac:picMkLst>
            <pc:docMk/>
            <pc:sldMk cId="1492811515" sldId="277"/>
            <ac:picMk id="6" creationId="{286EB37C-928B-4D9A-905B-8EA255EB144E}"/>
          </ac:picMkLst>
        </pc:picChg>
        <pc:picChg chg="add del mod">
          <ac:chgData name="indianlake2021@gmail.com" userId="618da97c55575359" providerId="LiveId" clId="{6F1CCDC2-849F-4971-9419-A8D469CFC410}" dt="2023-01-23T18:23:19.851" v="1020" actId="478"/>
          <ac:picMkLst>
            <pc:docMk/>
            <pc:sldMk cId="1492811515" sldId="277"/>
            <ac:picMk id="7" creationId="{14469A9B-92FA-3DA5-04E5-227B43AABFC0}"/>
          </ac:picMkLst>
        </pc:picChg>
        <pc:picChg chg="add del mod">
          <ac:chgData name="indianlake2021@gmail.com" userId="618da97c55575359" providerId="LiveId" clId="{6F1CCDC2-849F-4971-9419-A8D469CFC410}" dt="2023-01-23T18:22:28.017" v="1009" actId="478"/>
          <ac:picMkLst>
            <pc:docMk/>
            <pc:sldMk cId="1492811515" sldId="277"/>
            <ac:picMk id="8" creationId="{85EAE34B-6AB1-21F0-ADD5-45FF2D181E39}"/>
          </ac:picMkLst>
        </pc:picChg>
      </pc:sldChg>
      <pc:sldChg chg="modSp del mod">
        <pc:chgData name="indianlake2021@gmail.com" userId="618da97c55575359" providerId="LiveId" clId="{6F1CCDC2-849F-4971-9419-A8D469CFC410}" dt="2023-01-23T22:04:56.350" v="2846" actId="47"/>
        <pc:sldMkLst>
          <pc:docMk/>
          <pc:sldMk cId="1148346919" sldId="278"/>
        </pc:sldMkLst>
        <pc:spChg chg="mod">
          <ac:chgData name="indianlake2021@gmail.com" userId="618da97c55575359" providerId="LiveId" clId="{6F1CCDC2-849F-4971-9419-A8D469CFC410}" dt="2023-01-23T18:23:46.630" v="1022" actId="21"/>
          <ac:spMkLst>
            <pc:docMk/>
            <pc:sldMk cId="1148346919" sldId="278"/>
            <ac:spMk id="3" creationId="{94A4C583-4724-4B4D-1CF7-6FEBBC41143A}"/>
          </ac:spMkLst>
        </pc:spChg>
        <pc:spChg chg="mod">
          <ac:chgData name="indianlake2021@gmail.com" userId="618da97c55575359" providerId="LiveId" clId="{6F1CCDC2-849F-4971-9419-A8D469CFC410}" dt="2023-01-23T18:44:55.227" v="1425" actId="21"/>
          <ac:spMkLst>
            <pc:docMk/>
            <pc:sldMk cId="1148346919" sldId="278"/>
            <ac:spMk id="6" creationId="{FABE181C-2257-479E-06D0-BF7493CB60D0}"/>
          </ac:spMkLst>
        </pc:spChg>
        <pc:spChg chg="mod">
          <ac:chgData name="indianlake2021@gmail.com" userId="618da97c55575359" providerId="LiveId" clId="{6F1CCDC2-849F-4971-9419-A8D469CFC410}" dt="2023-01-23T21:24:03.879" v="1848" actId="21"/>
          <ac:spMkLst>
            <pc:docMk/>
            <pc:sldMk cId="1148346919" sldId="278"/>
            <ac:spMk id="8" creationId="{A42DF694-1E6B-DA52-990D-BA88C09694BB}"/>
          </ac:spMkLst>
        </pc:spChg>
        <pc:spChg chg="mod">
          <ac:chgData name="indianlake2021@gmail.com" userId="618da97c55575359" providerId="LiveId" clId="{6F1CCDC2-849F-4971-9419-A8D469CFC410}" dt="2023-01-23T21:47:42.297" v="2196" actId="21"/>
          <ac:spMkLst>
            <pc:docMk/>
            <pc:sldMk cId="1148346919" sldId="278"/>
            <ac:spMk id="9" creationId="{43AACC09-199D-29CE-3EB4-D3E456C47EC5}"/>
          </ac:spMkLst>
        </pc:spChg>
      </pc:sldChg>
      <pc:sldChg chg="addSp delSp modSp del mod">
        <pc:chgData name="indianlake2021@gmail.com" userId="618da97c55575359" providerId="LiveId" clId="{6F1CCDC2-849F-4971-9419-A8D469CFC410}" dt="2023-01-23T22:04:58.129" v="2847" actId="47"/>
        <pc:sldMkLst>
          <pc:docMk/>
          <pc:sldMk cId="1369266443" sldId="279"/>
        </pc:sldMkLst>
        <pc:spChg chg="mod">
          <ac:chgData name="indianlake2021@gmail.com" userId="618da97c55575359" providerId="LiveId" clId="{6F1CCDC2-849F-4971-9419-A8D469CFC410}" dt="2023-01-23T21:15:35.135" v="1764" actId="21"/>
          <ac:spMkLst>
            <pc:docMk/>
            <pc:sldMk cId="1369266443" sldId="279"/>
            <ac:spMk id="6" creationId="{FABE181C-2257-479E-06D0-BF7493CB60D0}"/>
          </ac:spMkLst>
        </pc:spChg>
        <pc:spChg chg="mod">
          <ac:chgData name="indianlake2021@gmail.com" userId="618da97c55575359" providerId="LiveId" clId="{6F1CCDC2-849F-4971-9419-A8D469CFC410}" dt="2023-01-23T21:33:03.937" v="2052" actId="21"/>
          <ac:spMkLst>
            <pc:docMk/>
            <pc:sldMk cId="1369266443" sldId="279"/>
            <ac:spMk id="8" creationId="{A42DF694-1E6B-DA52-990D-BA88C09694BB}"/>
          </ac:spMkLst>
        </pc:spChg>
        <pc:picChg chg="add del mod">
          <ac:chgData name="indianlake2021@gmail.com" userId="618da97c55575359" providerId="LiveId" clId="{6F1CCDC2-849F-4971-9419-A8D469CFC410}" dt="2023-01-23T21:32:07.136" v="2037"/>
          <ac:picMkLst>
            <pc:docMk/>
            <pc:sldMk cId="1369266443" sldId="279"/>
            <ac:picMk id="4" creationId="{C6237CEF-93FE-E454-920E-203ABDD8E8C0}"/>
          </ac:picMkLst>
        </pc:picChg>
      </pc:sldChg>
      <pc:sldChg chg="addSp delSp modSp new mod">
        <pc:chgData name="indianlake2021@gmail.com" userId="618da97c55575359" providerId="LiveId" clId="{6F1CCDC2-849F-4971-9419-A8D469CFC410}" dt="2023-01-23T21:38:43.217" v="2144" actId="20577"/>
        <pc:sldMkLst>
          <pc:docMk/>
          <pc:sldMk cId="372671890" sldId="280"/>
        </pc:sldMkLst>
        <pc:spChg chg="mod">
          <ac:chgData name="indianlake2021@gmail.com" userId="618da97c55575359" providerId="LiveId" clId="{6F1CCDC2-849F-4971-9419-A8D469CFC410}" dt="2023-01-23T21:10:11.950" v="1682" actId="14100"/>
          <ac:spMkLst>
            <pc:docMk/>
            <pc:sldMk cId="372671890" sldId="280"/>
            <ac:spMk id="2" creationId="{3F4975B3-7653-2F9D-E663-7BB25FB0C9CB}"/>
          </ac:spMkLst>
        </pc:spChg>
        <pc:spChg chg="del">
          <ac:chgData name="indianlake2021@gmail.com" userId="618da97c55575359" providerId="LiveId" clId="{6F1CCDC2-849F-4971-9419-A8D469CFC410}" dt="2023-01-23T18:29:53.550" v="1135" actId="478"/>
          <ac:spMkLst>
            <pc:docMk/>
            <pc:sldMk cId="372671890" sldId="280"/>
            <ac:spMk id="3" creationId="{4B698189-5E13-A0AB-2CD6-DD1FDBA3E542}"/>
          </ac:spMkLst>
        </pc:spChg>
        <pc:spChg chg="mod">
          <ac:chgData name="indianlake2021@gmail.com" userId="618da97c55575359" providerId="LiveId" clId="{6F1CCDC2-849F-4971-9419-A8D469CFC410}" dt="2023-01-23T18:29:46.567" v="1134" actId="14100"/>
          <ac:spMkLst>
            <pc:docMk/>
            <pc:sldMk cId="372671890" sldId="280"/>
            <ac:spMk id="4" creationId="{333A1DAB-EF77-DC06-1397-AFC54EDB2E78}"/>
          </ac:spMkLst>
        </pc:spChg>
        <pc:spChg chg="add mod">
          <ac:chgData name="indianlake2021@gmail.com" userId="618da97c55575359" providerId="LiveId" clId="{6F1CCDC2-849F-4971-9419-A8D469CFC410}" dt="2023-01-23T21:38:43.217" v="2144" actId="20577"/>
          <ac:spMkLst>
            <pc:docMk/>
            <pc:sldMk cId="372671890" sldId="280"/>
            <ac:spMk id="6" creationId="{E2FC62C9-F04F-3D24-A812-E6D3B74CA80E}"/>
          </ac:spMkLst>
        </pc:spChg>
        <pc:picChg chg="add mod">
          <ac:chgData name="indianlake2021@gmail.com" userId="618da97c55575359" providerId="LiveId" clId="{6F1CCDC2-849F-4971-9419-A8D469CFC410}" dt="2023-01-23T21:10:05.185" v="1681" actId="1076"/>
          <ac:picMkLst>
            <pc:docMk/>
            <pc:sldMk cId="372671890" sldId="280"/>
            <ac:picMk id="5" creationId="{A78C9FA7-73A9-26C8-E1E4-9EBB6E58B4B6}"/>
          </ac:picMkLst>
        </pc:picChg>
      </pc:sldChg>
      <pc:sldChg chg="addSp delSp modSp new mod">
        <pc:chgData name="indianlake2021@gmail.com" userId="618da97c55575359" providerId="LiveId" clId="{6F1CCDC2-849F-4971-9419-A8D469CFC410}" dt="2023-01-24T15:45:58.437" v="3972" actId="20577"/>
        <pc:sldMkLst>
          <pc:docMk/>
          <pc:sldMk cId="1210454486" sldId="281"/>
        </pc:sldMkLst>
        <pc:spChg chg="mod">
          <ac:chgData name="indianlake2021@gmail.com" userId="618da97c55575359" providerId="LiveId" clId="{6F1CCDC2-849F-4971-9419-A8D469CFC410}" dt="2023-01-23T21:39:09.697" v="2147" actId="14100"/>
          <ac:spMkLst>
            <pc:docMk/>
            <pc:sldMk cId="1210454486" sldId="281"/>
            <ac:spMk id="2" creationId="{6A97AD98-52A2-9D22-4684-171E5398350A}"/>
          </ac:spMkLst>
        </pc:spChg>
        <pc:spChg chg="del">
          <ac:chgData name="indianlake2021@gmail.com" userId="618da97c55575359" providerId="LiveId" clId="{6F1CCDC2-849F-4971-9419-A8D469CFC410}" dt="2023-01-23T18:40:20.272" v="1359" actId="478"/>
          <ac:spMkLst>
            <pc:docMk/>
            <pc:sldMk cId="1210454486" sldId="281"/>
            <ac:spMk id="3" creationId="{2448A198-7A35-D225-A46E-40BB5B653C65}"/>
          </ac:spMkLst>
        </pc:spChg>
        <pc:spChg chg="add del mod">
          <ac:chgData name="indianlake2021@gmail.com" userId="618da97c55575359" providerId="LiveId" clId="{6F1CCDC2-849F-4971-9419-A8D469CFC410}" dt="2023-01-23T18:42:27.347" v="1381" actId="767"/>
          <ac:spMkLst>
            <pc:docMk/>
            <pc:sldMk cId="1210454486" sldId="281"/>
            <ac:spMk id="6" creationId="{8C4D29D1-B417-8C81-1893-D1E097802231}"/>
          </ac:spMkLst>
        </pc:spChg>
        <pc:spChg chg="add del mod">
          <ac:chgData name="indianlake2021@gmail.com" userId="618da97c55575359" providerId="LiveId" clId="{6F1CCDC2-849F-4971-9419-A8D469CFC410}" dt="2023-01-23T18:43:11.393" v="1394"/>
          <ac:spMkLst>
            <pc:docMk/>
            <pc:sldMk cId="1210454486" sldId="281"/>
            <ac:spMk id="9" creationId="{27237FDE-EFB2-E4D8-E1E5-5A88899377CD}"/>
          </ac:spMkLst>
        </pc:spChg>
        <pc:spChg chg="add mod">
          <ac:chgData name="indianlake2021@gmail.com" userId="618da97c55575359" providerId="LiveId" clId="{6F1CCDC2-849F-4971-9419-A8D469CFC410}" dt="2023-01-24T15:45:58.437" v="3972" actId="20577"/>
          <ac:spMkLst>
            <pc:docMk/>
            <pc:sldMk cId="1210454486" sldId="281"/>
            <ac:spMk id="11" creationId="{944D7978-4E27-A967-C53F-8FEE30FADF33}"/>
          </ac:spMkLst>
        </pc:spChg>
        <pc:picChg chg="add del mod">
          <ac:chgData name="indianlake2021@gmail.com" userId="618da97c55575359" providerId="LiveId" clId="{6F1CCDC2-849F-4971-9419-A8D469CFC410}" dt="2023-01-23T18:42:29.981" v="1385"/>
          <ac:picMkLst>
            <pc:docMk/>
            <pc:sldMk cId="1210454486" sldId="281"/>
            <ac:picMk id="5" creationId="{E71D57E6-C71B-C2C2-0DC3-E0AFDBF5D906}"/>
          </ac:picMkLst>
        </pc:picChg>
        <pc:picChg chg="add del mod">
          <ac:chgData name="indianlake2021@gmail.com" userId="618da97c55575359" providerId="LiveId" clId="{6F1CCDC2-849F-4971-9419-A8D469CFC410}" dt="2023-01-23T18:42:18.182" v="1377"/>
          <ac:picMkLst>
            <pc:docMk/>
            <pc:sldMk cId="1210454486" sldId="281"/>
            <ac:picMk id="7" creationId="{CEF6B5AA-6A92-4D2C-A017-E8144A5DCFDB}"/>
          </ac:picMkLst>
        </pc:picChg>
        <pc:picChg chg="add mod">
          <ac:chgData name="indianlake2021@gmail.com" userId="618da97c55575359" providerId="LiveId" clId="{6F1CCDC2-849F-4971-9419-A8D469CFC410}" dt="2023-01-23T18:42:53.317" v="1391" actId="962"/>
          <ac:picMkLst>
            <pc:docMk/>
            <pc:sldMk cId="1210454486" sldId="281"/>
            <ac:picMk id="8" creationId="{994C6CD7-4112-6E31-19BF-C2B254B60EEE}"/>
          </ac:picMkLst>
        </pc:picChg>
      </pc:sldChg>
      <pc:sldChg chg="addSp delSp modSp new mod">
        <pc:chgData name="indianlake2021@gmail.com" userId="618da97c55575359" providerId="LiveId" clId="{6F1CCDC2-849F-4971-9419-A8D469CFC410}" dt="2023-01-23T21:20:45.182" v="1814" actId="1076"/>
        <pc:sldMkLst>
          <pc:docMk/>
          <pc:sldMk cId="2698529677" sldId="282"/>
        </pc:sldMkLst>
        <pc:spChg chg="mod">
          <ac:chgData name="indianlake2021@gmail.com" userId="618da97c55575359" providerId="LiveId" clId="{6F1CCDC2-849F-4971-9419-A8D469CFC410}" dt="2023-01-23T21:20:45.182" v="1814" actId="1076"/>
          <ac:spMkLst>
            <pc:docMk/>
            <pc:sldMk cId="2698529677" sldId="282"/>
            <ac:spMk id="2" creationId="{879FA27B-1B01-BCDA-E38C-54D57351B08F}"/>
          </ac:spMkLst>
        </pc:spChg>
        <pc:spChg chg="del">
          <ac:chgData name="indianlake2021@gmail.com" userId="618da97c55575359" providerId="LiveId" clId="{6F1CCDC2-849F-4971-9419-A8D469CFC410}" dt="2023-01-23T21:14:11.146" v="1733" actId="478"/>
          <ac:spMkLst>
            <pc:docMk/>
            <pc:sldMk cId="2698529677" sldId="282"/>
            <ac:spMk id="3" creationId="{D83E305F-E4EC-3188-4796-FD1946C17395}"/>
          </ac:spMkLst>
        </pc:spChg>
        <pc:spChg chg="del">
          <ac:chgData name="indianlake2021@gmail.com" userId="618da97c55575359" providerId="LiveId" clId="{6F1CCDC2-849F-4971-9419-A8D469CFC410}" dt="2023-01-23T21:13:55.665" v="1729"/>
          <ac:spMkLst>
            <pc:docMk/>
            <pc:sldMk cId="2698529677" sldId="282"/>
            <ac:spMk id="4" creationId="{BEA07627-5897-6547-C824-F10821FE8024}"/>
          </ac:spMkLst>
        </pc:spChg>
        <pc:spChg chg="add mod">
          <ac:chgData name="indianlake2021@gmail.com" userId="618da97c55575359" providerId="LiveId" clId="{6F1CCDC2-849F-4971-9419-A8D469CFC410}" dt="2023-01-23T21:20:23.644" v="1811" actId="255"/>
          <ac:spMkLst>
            <pc:docMk/>
            <pc:sldMk cId="2698529677" sldId="282"/>
            <ac:spMk id="6" creationId="{444B2D6D-2DA7-090C-B07C-D4439C1D6A96}"/>
          </ac:spMkLst>
        </pc:spChg>
        <pc:picChg chg="add mod">
          <ac:chgData name="indianlake2021@gmail.com" userId="618da97c55575359" providerId="LiveId" clId="{6F1CCDC2-849F-4971-9419-A8D469CFC410}" dt="2023-01-23T21:20:40.909" v="1813" actId="1076"/>
          <ac:picMkLst>
            <pc:docMk/>
            <pc:sldMk cId="2698529677" sldId="282"/>
            <ac:picMk id="5" creationId="{0EC7FFD2-51E9-4332-9E82-AD940DBF921A}"/>
          </ac:picMkLst>
        </pc:picChg>
      </pc:sldChg>
      <pc:sldChg chg="addSp delSp modSp new mod">
        <pc:chgData name="indianlake2021@gmail.com" userId="618da97c55575359" providerId="LiveId" clId="{6F1CCDC2-849F-4971-9419-A8D469CFC410}" dt="2023-01-23T21:39:46.759" v="2156" actId="20577"/>
        <pc:sldMkLst>
          <pc:docMk/>
          <pc:sldMk cId="841198374" sldId="283"/>
        </pc:sldMkLst>
        <pc:spChg chg="mod">
          <ac:chgData name="indianlake2021@gmail.com" userId="618da97c55575359" providerId="LiveId" clId="{6F1CCDC2-849F-4971-9419-A8D469CFC410}" dt="2023-01-23T21:39:46.759" v="2156" actId="20577"/>
          <ac:spMkLst>
            <pc:docMk/>
            <pc:sldMk cId="841198374" sldId="283"/>
            <ac:spMk id="2" creationId="{760499E5-AAE1-D507-11F7-E0EFB1A8BB89}"/>
          </ac:spMkLst>
        </pc:spChg>
        <pc:spChg chg="del mod">
          <ac:chgData name="indianlake2021@gmail.com" userId="618da97c55575359" providerId="LiveId" clId="{6F1CCDC2-849F-4971-9419-A8D469CFC410}" dt="2023-01-23T21:27:52.026" v="1957" actId="478"/>
          <ac:spMkLst>
            <pc:docMk/>
            <pc:sldMk cId="841198374" sldId="283"/>
            <ac:spMk id="3" creationId="{0393AB38-F5F1-434B-F7A3-DB0CB66AF2B1}"/>
          </ac:spMkLst>
        </pc:spChg>
        <pc:spChg chg="del mod">
          <ac:chgData name="indianlake2021@gmail.com" userId="618da97c55575359" providerId="LiveId" clId="{6F1CCDC2-849F-4971-9419-A8D469CFC410}" dt="2023-01-23T21:22:19.086" v="1823"/>
          <ac:spMkLst>
            <pc:docMk/>
            <pc:sldMk cId="841198374" sldId="283"/>
            <ac:spMk id="4" creationId="{1ABF8D49-16B8-F9BC-30CE-89A130188743}"/>
          </ac:spMkLst>
        </pc:spChg>
        <pc:spChg chg="add mod">
          <ac:chgData name="indianlake2021@gmail.com" userId="618da97c55575359" providerId="LiveId" clId="{6F1CCDC2-849F-4971-9419-A8D469CFC410}" dt="2023-01-23T21:29:18.354" v="1983" actId="255"/>
          <ac:spMkLst>
            <pc:docMk/>
            <pc:sldMk cId="841198374" sldId="283"/>
            <ac:spMk id="6" creationId="{D01D954C-EF7D-777D-45F6-FF8CE8461381}"/>
          </ac:spMkLst>
        </pc:spChg>
        <pc:picChg chg="add mod">
          <ac:chgData name="indianlake2021@gmail.com" userId="618da97c55575359" providerId="LiveId" clId="{6F1CCDC2-849F-4971-9419-A8D469CFC410}" dt="2023-01-23T21:27:36.590" v="1955" actId="14100"/>
          <ac:picMkLst>
            <pc:docMk/>
            <pc:sldMk cId="841198374" sldId="283"/>
            <ac:picMk id="5" creationId="{6F01B433-D29C-3885-E81A-F27F4AEA2A01}"/>
          </ac:picMkLst>
        </pc:picChg>
      </pc:sldChg>
      <pc:sldChg chg="addSp delSp modSp new mod">
        <pc:chgData name="indianlake2021@gmail.com" userId="618da97c55575359" providerId="LiveId" clId="{6F1CCDC2-849F-4971-9419-A8D469CFC410}" dt="2023-01-23T21:44:50.868" v="2165" actId="20577"/>
        <pc:sldMkLst>
          <pc:docMk/>
          <pc:sldMk cId="156243080" sldId="284"/>
        </pc:sldMkLst>
        <pc:spChg chg="mod">
          <ac:chgData name="indianlake2021@gmail.com" userId="618da97c55575359" providerId="LiveId" clId="{6F1CCDC2-849F-4971-9419-A8D469CFC410}" dt="2023-01-23T21:44:50.868" v="2165" actId="20577"/>
          <ac:spMkLst>
            <pc:docMk/>
            <pc:sldMk cId="156243080" sldId="284"/>
            <ac:spMk id="2" creationId="{B737549B-6419-C4BD-FAB5-3AED1B93095C}"/>
          </ac:spMkLst>
        </pc:spChg>
        <pc:spChg chg="del mod">
          <ac:chgData name="indianlake2021@gmail.com" userId="618da97c55575359" providerId="LiveId" clId="{6F1CCDC2-849F-4971-9419-A8D469CFC410}" dt="2023-01-23T21:30:02.292" v="2019" actId="478"/>
          <ac:spMkLst>
            <pc:docMk/>
            <pc:sldMk cId="156243080" sldId="284"/>
            <ac:spMk id="3" creationId="{444CD3DE-BEA6-B67C-2BDF-725C00C7BB64}"/>
          </ac:spMkLst>
        </pc:spChg>
        <pc:spChg chg="add del">
          <ac:chgData name="indianlake2021@gmail.com" userId="618da97c55575359" providerId="LiveId" clId="{6F1CCDC2-849F-4971-9419-A8D469CFC410}" dt="2023-01-23T21:32:09.765" v="2041"/>
          <ac:spMkLst>
            <pc:docMk/>
            <pc:sldMk cId="156243080" sldId="284"/>
            <ac:spMk id="4" creationId="{D7577AB9-B7DA-69ED-8F7F-103669FA63D6}"/>
          </ac:spMkLst>
        </pc:spChg>
        <pc:spChg chg="add del mod">
          <ac:chgData name="indianlake2021@gmail.com" userId="618da97c55575359" providerId="LiveId" clId="{6F1CCDC2-849F-4971-9419-A8D469CFC410}" dt="2023-01-23T21:30:11.769" v="2022" actId="478"/>
          <ac:spMkLst>
            <pc:docMk/>
            <pc:sldMk cId="156243080" sldId="284"/>
            <ac:spMk id="7" creationId="{08924737-AEED-1714-4618-27495E96FCEA}"/>
          </ac:spMkLst>
        </pc:spChg>
        <pc:spChg chg="add del mod">
          <ac:chgData name="indianlake2021@gmail.com" userId="618da97c55575359" providerId="LiveId" clId="{6F1CCDC2-849F-4971-9419-A8D469CFC410}" dt="2023-01-23T21:32:13.217" v="2044" actId="767"/>
          <ac:spMkLst>
            <pc:docMk/>
            <pc:sldMk cId="156243080" sldId="284"/>
            <ac:spMk id="8" creationId="{2B49C024-F46F-A3B3-BF26-18E1BDBEAB4F}"/>
          </ac:spMkLst>
        </pc:spChg>
        <pc:spChg chg="add del mod">
          <ac:chgData name="indianlake2021@gmail.com" userId="618da97c55575359" providerId="LiveId" clId="{6F1CCDC2-849F-4971-9419-A8D469CFC410}" dt="2023-01-23T21:32:08.241" v="2039" actId="21"/>
          <ac:spMkLst>
            <pc:docMk/>
            <pc:sldMk cId="156243080" sldId="284"/>
            <ac:spMk id="11" creationId="{ABDD01DA-E73D-3D3D-E993-62F1BA8FF5A0}"/>
          </ac:spMkLst>
        </pc:spChg>
        <pc:spChg chg="add del mod">
          <ac:chgData name="indianlake2021@gmail.com" userId="618da97c55575359" providerId="LiveId" clId="{6F1CCDC2-849F-4971-9419-A8D469CFC410}" dt="2023-01-23T21:32:53.007" v="2051"/>
          <ac:spMkLst>
            <pc:docMk/>
            <pc:sldMk cId="156243080" sldId="284"/>
            <ac:spMk id="13" creationId="{2CEE552F-6890-28BA-A30B-8953CC399491}"/>
          </ac:spMkLst>
        </pc:spChg>
        <pc:spChg chg="add mod">
          <ac:chgData name="indianlake2021@gmail.com" userId="618da97c55575359" providerId="LiveId" clId="{6F1CCDC2-849F-4971-9419-A8D469CFC410}" dt="2023-01-23T21:35:02.251" v="2079" actId="20577"/>
          <ac:spMkLst>
            <pc:docMk/>
            <pc:sldMk cId="156243080" sldId="284"/>
            <ac:spMk id="14" creationId="{A65BCE69-300C-7ABA-8638-8F7CBF57BD03}"/>
          </ac:spMkLst>
        </pc:spChg>
        <pc:picChg chg="add del mod">
          <ac:chgData name="indianlake2021@gmail.com" userId="618da97c55575359" providerId="LiveId" clId="{6F1CCDC2-849F-4971-9419-A8D469CFC410}" dt="2023-01-23T21:30:06.235" v="2020" actId="478"/>
          <ac:picMkLst>
            <pc:docMk/>
            <pc:sldMk cId="156243080" sldId="284"/>
            <ac:picMk id="5" creationId="{DBC243F4-EA89-82AE-7750-1DAF40327E11}"/>
          </ac:picMkLst>
        </pc:picChg>
        <pc:picChg chg="add del mod">
          <ac:chgData name="indianlake2021@gmail.com" userId="618da97c55575359" providerId="LiveId" clId="{6F1CCDC2-849F-4971-9419-A8D469CFC410}" dt="2023-01-23T21:32:09.765" v="2041"/>
          <ac:picMkLst>
            <pc:docMk/>
            <pc:sldMk cId="156243080" sldId="284"/>
            <ac:picMk id="9" creationId="{9825D708-5A84-5277-331B-C0F8667444B6}"/>
          </ac:picMkLst>
        </pc:picChg>
        <pc:picChg chg="add mod">
          <ac:chgData name="indianlake2021@gmail.com" userId="618da97c55575359" providerId="LiveId" clId="{6F1CCDC2-849F-4971-9419-A8D469CFC410}" dt="2023-01-23T21:32:38.504" v="2048" actId="962"/>
          <ac:picMkLst>
            <pc:docMk/>
            <pc:sldMk cId="156243080" sldId="284"/>
            <ac:picMk id="12" creationId="{BFE4ECEE-9751-9E59-B506-7F4B11AC7488}"/>
          </ac:picMkLst>
        </pc:picChg>
      </pc:sldChg>
      <pc:sldChg chg="addSp delSp modSp new mod">
        <pc:chgData name="indianlake2021@gmail.com" userId="618da97c55575359" providerId="LiveId" clId="{6F1CCDC2-849F-4971-9419-A8D469CFC410}" dt="2023-01-23T21:54:03.754" v="2375" actId="20577"/>
        <pc:sldMkLst>
          <pc:docMk/>
          <pc:sldMk cId="3348130924" sldId="285"/>
        </pc:sldMkLst>
        <pc:spChg chg="del mod">
          <ac:chgData name="indianlake2021@gmail.com" userId="618da97c55575359" providerId="LiveId" clId="{6F1CCDC2-849F-4971-9419-A8D469CFC410}" dt="2023-01-23T21:51:58.522" v="2327" actId="478"/>
          <ac:spMkLst>
            <pc:docMk/>
            <pc:sldMk cId="3348130924" sldId="285"/>
            <ac:spMk id="2" creationId="{860A3A7F-46C2-FED8-756E-DCCDF32475DC}"/>
          </ac:spMkLst>
        </pc:spChg>
        <pc:spChg chg="del">
          <ac:chgData name="indianlake2021@gmail.com" userId="618da97c55575359" providerId="LiveId" clId="{6F1CCDC2-849F-4971-9419-A8D469CFC410}" dt="2023-01-23T21:45:41.149" v="2166" actId="478"/>
          <ac:spMkLst>
            <pc:docMk/>
            <pc:sldMk cId="3348130924" sldId="285"/>
            <ac:spMk id="3" creationId="{73ACC1ED-943E-6C82-C034-AAE74C142860}"/>
          </ac:spMkLst>
        </pc:spChg>
        <pc:spChg chg="add mod">
          <ac:chgData name="indianlake2021@gmail.com" userId="618da97c55575359" providerId="LiveId" clId="{6F1CCDC2-849F-4971-9419-A8D469CFC410}" dt="2023-01-23T21:54:03.754" v="2375" actId="20577"/>
          <ac:spMkLst>
            <pc:docMk/>
            <pc:sldMk cId="3348130924" sldId="285"/>
            <ac:spMk id="6" creationId="{EFB56239-0603-C420-B7E5-947814A918FE}"/>
          </ac:spMkLst>
        </pc:spChg>
        <pc:spChg chg="add del mod">
          <ac:chgData name="indianlake2021@gmail.com" userId="618da97c55575359" providerId="LiveId" clId="{6F1CCDC2-849F-4971-9419-A8D469CFC410}" dt="2023-01-23T21:52:29.382" v="2338" actId="478"/>
          <ac:spMkLst>
            <pc:docMk/>
            <pc:sldMk cId="3348130924" sldId="285"/>
            <ac:spMk id="8" creationId="{94AB542C-A275-84D5-87E4-84E36755585C}"/>
          </ac:spMkLst>
        </pc:spChg>
        <pc:spChg chg="add mod">
          <ac:chgData name="indianlake2021@gmail.com" userId="618da97c55575359" providerId="LiveId" clId="{6F1CCDC2-849F-4971-9419-A8D469CFC410}" dt="2023-01-23T21:53:38.672" v="2369" actId="122"/>
          <ac:spMkLst>
            <pc:docMk/>
            <pc:sldMk cId="3348130924" sldId="285"/>
            <ac:spMk id="9" creationId="{F05CC096-DE3E-BDCC-D125-C0D392A08E3D}"/>
          </ac:spMkLst>
        </pc:spChg>
        <pc:picChg chg="add mod">
          <ac:chgData name="indianlake2021@gmail.com" userId="618da97c55575359" providerId="LiveId" clId="{6F1CCDC2-849F-4971-9419-A8D469CFC410}" dt="2023-01-23T21:49:34.113" v="2261" actId="14100"/>
          <ac:picMkLst>
            <pc:docMk/>
            <pc:sldMk cId="3348130924" sldId="285"/>
            <ac:picMk id="5" creationId="{FA40A7DF-8257-5E45-3599-8C953C1920BB}"/>
          </ac:picMkLst>
        </pc:picChg>
      </pc:sldChg>
      <pc:sldChg chg="addSp delSp modSp new mod">
        <pc:chgData name="indianlake2021@gmail.com" userId="618da97c55575359" providerId="LiveId" clId="{6F1CCDC2-849F-4971-9419-A8D469CFC410}" dt="2023-01-23T21:56:56.477" v="2422" actId="478"/>
        <pc:sldMkLst>
          <pc:docMk/>
          <pc:sldMk cId="4072839936" sldId="286"/>
        </pc:sldMkLst>
        <pc:spChg chg="mod">
          <ac:chgData name="indianlake2021@gmail.com" userId="618da97c55575359" providerId="LiveId" clId="{6F1CCDC2-849F-4971-9419-A8D469CFC410}" dt="2023-01-23T21:56:33.091" v="2420" actId="20577"/>
          <ac:spMkLst>
            <pc:docMk/>
            <pc:sldMk cId="4072839936" sldId="286"/>
            <ac:spMk id="2" creationId="{BAEE516C-CFF1-B79E-4575-987775F2B7BA}"/>
          </ac:spMkLst>
        </pc:spChg>
        <pc:spChg chg="del mod">
          <ac:chgData name="indianlake2021@gmail.com" userId="618da97c55575359" providerId="LiveId" clId="{6F1CCDC2-849F-4971-9419-A8D469CFC410}" dt="2023-01-23T21:56:42.753" v="2421" actId="478"/>
          <ac:spMkLst>
            <pc:docMk/>
            <pc:sldMk cId="4072839936" sldId="286"/>
            <ac:spMk id="3" creationId="{14E87D8B-FD0F-59E4-754D-B5244964A684}"/>
          </ac:spMkLst>
        </pc:spChg>
        <pc:spChg chg="add mod">
          <ac:chgData name="indianlake2021@gmail.com" userId="618da97c55575359" providerId="LiveId" clId="{6F1CCDC2-849F-4971-9419-A8D469CFC410}" dt="2023-01-23T21:55:51.629" v="2417" actId="122"/>
          <ac:spMkLst>
            <pc:docMk/>
            <pc:sldMk cId="4072839936" sldId="286"/>
            <ac:spMk id="6" creationId="{CFC92F3E-FF4B-C61D-C49C-A75F321E179D}"/>
          </ac:spMkLst>
        </pc:spChg>
        <pc:spChg chg="add del mod">
          <ac:chgData name="indianlake2021@gmail.com" userId="618da97c55575359" providerId="LiveId" clId="{6F1CCDC2-849F-4971-9419-A8D469CFC410}" dt="2023-01-23T21:56:56.477" v="2422" actId="478"/>
          <ac:spMkLst>
            <pc:docMk/>
            <pc:sldMk cId="4072839936" sldId="286"/>
            <ac:spMk id="8" creationId="{95E17F98-38EF-F755-EFE1-E8EBFFD79141}"/>
          </ac:spMkLst>
        </pc:spChg>
        <pc:picChg chg="add mod">
          <ac:chgData name="indianlake2021@gmail.com" userId="618da97c55575359" providerId="LiveId" clId="{6F1CCDC2-849F-4971-9419-A8D469CFC410}" dt="2023-01-23T21:22:29.162" v="1826"/>
          <ac:picMkLst>
            <pc:docMk/>
            <pc:sldMk cId="4072839936" sldId="286"/>
            <ac:picMk id="5" creationId="{89D0BDD5-B269-34D9-51C7-0AED910D0FC7}"/>
          </ac:picMkLst>
        </pc:picChg>
      </pc:sldChg>
      <pc:sldChg chg="addSp delSp modSp new mod">
        <pc:chgData name="indianlake2021@gmail.com" userId="618da97c55575359" providerId="LiveId" clId="{6F1CCDC2-849F-4971-9419-A8D469CFC410}" dt="2023-01-24T15:47:22.684" v="4001" actId="20577"/>
        <pc:sldMkLst>
          <pc:docMk/>
          <pc:sldMk cId="4234683946" sldId="287"/>
        </pc:sldMkLst>
        <pc:spChg chg="mod">
          <ac:chgData name="indianlake2021@gmail.com" userId="618da97c55575359" providerId="LiveId" clId="{6F1CCDC2-849F-4971-9419-A8D469CFC410}" dt="2023-01-23T22:04:40.130" v="2844" actId="1076"/>
          <ac:spMkLst>
            <pc:docMk/>
            <pc:sldMk cId="4234683946" sldId="287"/>
            <ac:spMk id="2" creationId="{A4A8FDDA-3714-BC1C-DB32-0038F8FD43B0}"/>
          </ac:spMkLst>
        </pc:spChg>
        <pc:spChg chg="del">
          <ac:chgData name="indianlake2021@gmail.com" userId="618da97c55575359" providerId="LiveId" clId="{6F1CCDC2-849F-4971-9419-A8D469CFC410}" dt="2023-01-23T21:57:42.815" v="2452" actId="478"/>
          <ac:spMkLst>
            <pc:docMk/>
            <pc:sldMk cId="4234683946" sldId="287"/>
            <ac:spMk id="3" creationId="{C1EBA47F-FB6C-B219-B7E6-8B8E984A9B4D}"/>
          </ac:spMkLst>
        </pc:spChg>
        <pc:spChg chg="add mod">
          <ac:chgData name="indianlake2021@gmail.com" userId="618da97c55575359" providerId="LiveId" clId="{6F1CCDC2-849F-4971-9419-A8D469CFC410}" dt="2023-01-24T15:47:22.684" v="4001" actId="20577"/>
          <ac:spMkLst>
            <pc:docMk/>
            <pc:sldMk cId="4234683946" sldId="287"/>
            <ac:spMk id="6" creationId="{FB4A25D6-2587-D437-0750-8C1E1A587793}"/>
          </ac:spMkLst>
        </pc:spChg>
        <pc:picChg chg="add mod">
          <ac:chgData name="indianlake2021@gmail.com" userId="618da97c55575359" providerId="LiveId" clId="{6F1CCDC2-849F-4971-9419-A8D469CFC410}" dt="2023-01-23T21:22:32.371" v="1827"/>
          <ac:picMkLst>
            <pc:docMk/>
            <pc:sldMk cId="4234683946" sldId="287"/>
            <ac:picMk id="5" creationId="{D0D47FA1-670D-3330-128B-0A098EC34999}"/>
          </ac:picMkLst>
        </pc:picChg>
      </pc:sldChg>
      <pc:sldChg chg="addSp delSp modSp new mod">
        <pc:chgData name="indianlake2021@gmail.com" userId="618da97c55575359" providerId="LiveId" clId="{6F1CCDC2-849F-4971-9419-A8D469CFC410}" dt="2023-01-23T22:45:56.204" v="3898" actId="115"/>
        <pc:sldMkLst>
          <pc:docMk/>
          <pc:sldMk cId="922242690" sldId="288"/>
        </pc:sldMkLst>
        <pc:spChg chg="mod">
          <ac:chgData name="indianlake2021@gmail.com" userId="618da97c55575359" providerId="LiveId" clId="{6F1CCDC2-849F-4971-9419-A8D469CFC410}" dt="2023-01-23T22:06:15.459" v="2888" actId="20577"/>
          <ac:spMkLst>
            <pc:docMk/>
            <pc:sldMk cId="922242690" sldId="288"/>
            <ac:spMk id="2" creationId="{7AAE2172-FD81-4D3F-0146-DB20121B471A}"/>
          </ac:spMkLst>
        </pc:spChg>
        <pc:spChg chg="del">
          <ac:chgData name="indianlake2021@gmail.com" userId="618da97c55575359" providerId="LiveId" clId="{6F1CCDC2-849F-4971-9419-A8D469CFC410}" dt="2023-01-23T22:05:53.002" v="2883" actId="478"/>
          <ac:spMkLst>
            <pc:docMk/>
            <pc:sldMk cId="922242690" sldId="288"/>
            <ac:spMk id="3" creationId="{25A8D48A-5D4E-7A92-36DA-25FCDDA58A41}"/>
          </ac:spMkLst>
        </pc:spChg>
        <pc:spChg chg="del">
          <ac:chgData name="indianlake2021@gmail.com" userId="618da97c55575359" providerId="LiveId" clId="{6F1CCDC2-849F-4971-9419-A8D469CFC410}" dt="2023-01-23T22:06:32.965" v="2889"/>
          <ac:spMkLst>
            <pc:docMk/>
            <pc:sldMk cId="922242690" sldId="288"/>
            <ac:spMk id="4" creationId="{0D9ADC87-C0C6-A57C-1E08-049CEC1A42DE}"/>
          </ac:spMkLst>
        </pc:spChg>
        <pc:spChg chg="add mod">
          <ac:chgData name="indianlake2021@gmail.com" userId="618da97c55575359" providerId="LiveId" clId="{6F1CCDC2-849F-4971-9419-A8D469CFC410}" dt="2023-01-23T22:45:56.204" v="3898" actId="115"/>
          <ac:spMkLst>
            <pc:docMk/>
            <pc:sldMk cId="922242690" sldId="288"/>
            <ac:spMk id="6" creationId="{DB4CB3A7-8DFF-5AEE-E024-5E00DED52FF0}"/>
          </ac:spMkLst>
        </pc:spChg>
        <pc:picChg chg="add mod">
          <ac:chgData name="indianlake2021@gmail.com" userId="618da97c55575359" providerId="LiveId" clId="{6F1CCDC2-849F-4971-9419-A8D469CFC410}" dt="2023-01-23T22:06:35.010" v="2891" actId="962"/>
          <ac:picMkLst>
            <pc:docMk/>
            <pc:sldMk cId="922242690" sldId="288"/>
            <ac:picMk id="5" creationId="{42BBC7B0-005B-9C02-D0AC-1D338DED0FF0}"/>
          </ac:picMkLst>
        </pc:picChg>
      </pc:sldChg>
      <pc:sldChg chg="addSp delSp modSp new mod">
        <pc:chgData name="indianlake2021@gmail.com" userId="618da97c55575359" providerId="LiveId" clId="{6F1CCDC2-849F-4971-9419-A8D469CFC410}" dt="2023-01-23T22:31:57.857" v="3729" actId="208"/>
        <pc:sldMkLst>
          <pc:docMk/>
          <pc:sldMk cId="613513268" sldId="289"/>
        </pc:sldMkLst>
        <pc:spChg chg="mod">
          <ac:chgData name="indianlake2021@gmail.com" userId="618da97c55575359" providerId="LiveId" clId="{6F1CCDC2-849F-4971-9419-A8D469CFC410}" dt="2023-01-23T22:28:39.147" v="3603" actId="1076"/>
          <ac:spMkLst>
            <pc:docMk/>
            <pc:sldMk cId="613513268" sldId="289"/>
            <ac:spMk id="2" creationId="{661D25A9-830D-CC5D-19A9-6DC40BCC2A52}"/>
          </ac:spMkLst>
        </pc:spChg>
        <pc:spChg chg="del">
          <ac:chgData name="indianlake2021@gmail.com" userId="618da97c55575359" providerId="LiveId" clId="{6F1CCDC2-849F-4971-9419-A8D469CFC410}" dt="2023-01-23T22:12:43.306" v="3272" actId="478"/>
          <ac:spMkLst>
            <pc:docMk/>
            <pc:sldMk cId="613513268" sldId="289"/>
            <ac:spMk id="3" creationId="{7664438E-08D5-F39B-5CF9-B8FD22CB1A72}"/>
          </ac:spMkLst>
        </pc:spChg>
        <pc:spChg chg="del">
          <ac:chgData name="indianlake2021@gmail.com" userId="618da97c55575359" providerId="LiveId" clId="{6F1CCDC2-849F-4971-9419-A8D469CFC410}" dt="2023-01-23T22:13:19.004" v="3276"/>
          <ac:spMkLst>
            <pc:docMk/>
            <pc:sldMk cId="613513268" sldId="289"/>
            <ac:spMk id="4" creationId="{F55F211E-E583-F2F3-D39E-537241A6233F}"/>
          </ac:spMkLst>
        </pc:spChg>
        <pc:spChg chg="add mod">
          <ac:chgData name="indianlake2021@gmail.com" userId="618da97c55575359" providerId="LiveId" clId="{6F1CCDC2-849F-4971-9419-A8D469CFC410}" dt="2023-01-23T22:15:08.161" v="3285" actId="207"/>
          <ac:spMkLst>
            <pc:docMk/>
            <pc:sldMk cId="613513268" sldId="289"/>
            <ac:spMk id="8" creationId="{912A6483-19AA-E342-D6FB-BFA4A98045F4}"/>
          </ac:spMkLst>
        </pc:spChg>
        <pc:spChg chg="add mod">
          <ac:chgData name="indianlake2021@gmail.com" userId="618da97c55575359" providerId="LiveId" clId="{6F1CCDC2-849F-4971-9419-A8D469CFC410}" dt="2023-01-23T22:17:34.353" v="3318" actId="14100"/>
          <ac:spMkLst>
            <pc:docMk/>
            <pc:sldMk cId="613513268" sldId="289"/>
            <ac:spMk id="11" creationId="{398EE342-A2CD-6F4B-7957-FB4BC9B00AFD}"/>
          </ac:spMkLst>
        </pc:spChg>
        <pc:spChg chg="add del mod">
          <ac:chgData name="indianlake2021@gmail.com" userId="618da97c55575359" providerId="LiveId" clId="{6F1CCDC2-849F-4971-9419-A8D469CFC410}" dt="2023-01-23T22:29:24.793" v="3639" actId="115"/>
          <ac:spMkLst>
            <pc:docMk/>
            <pc:sldMk cId="613513268" sldId="289"/>
            <ac:spMk id="12" creationId="{8C641052-0F48-EF08-0999-769001A2F58C}"/>
          </ac:spMkLst>
        </pc:spChg>
        <pc:spChg chg="add del mod">
          <ac:chgData name="indianlake2021@gmail.com" userId="618da97c55575359" providerId="LiveId" clId="{6F1CCDC2-849F-4971-9419-A8D469CFC410}" dt="2023-01-23T22:16:53.992" v="3298" actId="478"/>
          <ac:spMkLst>
            <pc:docMk/>
            <pc:sldMk cId="613513268" sldId="289"/>
            <ac:spMk id="14" creationId="{4D741DA4-846E-92A1-31DA-A2EDA41C700C}"/>
          </ac:spMkLst>
        </pc:spChg>
        <pc:spChg chg="add mod">
          <ac:chgData name="indianlake2021@gmail.com" userId="618da97c55575359" providerId="LiveId" clId="{6F1CCDC2-849F-4971-9419-A8D469CFC410}" dt="2023-01-23T22:29:41.628" v="3644" actId="20577"/>
          <ac:spMkLst>
            <pc:docMk/>
            <pc:sldMk cId="613513268" sldId="289"/>
            <ac:spMk id="17" creationId="{70CA36A6-F2DB-2F03-48F1-1268E05927A7}"/>
          </ac:spMkLst>
        </pc:spChg>
        <pc:spChg chg="add mod">
          <ac:chgData name="indianlake2021@gmail.com" userId="618da97c55575359" providerId="LiveId" clId="{6F1CCDC2-849F-4971-9419-A8D469CFC410}" dt="2023-01-23T22:29:52.850" v="3645" actId="115"/>
          <ac:spMkLst>
            <pc:docMk/>
            <pc:sldMk cId="613513268" sldId="289"/>
            <ac:spMk id="20" creationId="{25AF3E26-A3D9-483E-F5D6-7A1D6916BE3F}"/>
          </ac:spMkLst>
        </pc:spChg>
        <pc:spChg chg="add mod">
          <ac:chgData name="indianlake2021@gmail.com" userId="618da97c55575359" providerId="LiveId" clId="{6F1CCDC2-849F-4971-9419-A8D469CFC410}" dt="2023-01-23T22:31:31.617" v="3719" actId="20577"/>
          <ac:spMkLst>
            <pc:docMk/>
            <pc:sldMk cId="613513268" sldId="289"/>
            <ac:spMk id="25" creationId="{9679C7A6-2C70-7C0B-231A-8A8232741403}"/>
          </ac:spMkLst>
        </pc:spChg>
        <pc:spChg chg="add mod">
          <ac:chgData name="indianlake2021@gmail.com" userId="618da97c55575359" providerId="LiveId" clId="{6F1CCDC2-849F-4971-9419-A8D469CFC410}" dt="2023-01-23T22:31:57.857" v="3729" actId="208"/>
          <ac:spMkLst>
            <pc:docMk/>
            <pc:sldMk cId="613513268" sldId="289"/>
            <ac:spMk id="29" creationId="{B7E25690-9CE4-D729-3157-66407CF8EBF8}"/>
          </ac:spMkLst>
        </pc:spChg>
        <pc:picChg chg="add del mod">
          <ac:chgData name="indianlake2021@gmail.com" userId="618da97c55575359" providerId="LiveId" clId="{6F1CCDC2-849F-4971-9419-A8D469CFC410}" dt="2023-01-23T22:28:50.713" v="3606" actId="14100"/>
          <ac:picMkLst>
            <pc:docMk/>
            <pc:sldMk cId="613513268" sldId="289"/>
            <ac:picMk id="5" creationId="{0287D9A0-5A45-208F-1BAC-37CCC2E0F309}"/>
          </ac:picMkLst>
        </pc:picChg>
        <pc:cxnChg chg="add del">
          <ac:chgData name="indianlake2021@gmail.com" userId="618da97c55575359" providerId="LiveId" clId="{6F1CCDC2-849F-4971-9419-A8D469CFC410}" dt="2023-01-23T22:14:25.932" v="3280" actId="478"/>
          <ac:cxnSpMkLst>
            <pc:docMk/>
            <pc:sldMk cId="613513268" sldId="289"/>
            <ac:cxnSpMk id="7" creationId="{502EB0FE-A3BA-FE78-A04D-FF5DC22FADFA}"/>
          </ac:cxnSpMkLst>
        </pc:cxnChg>
        <pc:cxnChg chg="add mod">
          <ac:chgData name="indianlake2021@gmail.com" userId="618da97c55575359" providerId="LiveId" clId="{6F1CCDC2-849F-4971-9419-A8D469CFC410}" dt="2023-01-23T22:16:10.210" v="3288" actId="208"/>
          <ac:cxnSpMkLst>
            <pc:docMk/>
            <pc:sldMk cId="613513268" sldId="289"/>
            <ac:cxnSpMk id="10" creationId="{4CF38092-5D1A-93CE-60C6-5B920C98AE14}"/>
          </ac:cxnSpMkLst>
        </pc:cxnChg>
        <pc:cxnChg chg="add mod">
          <ac:chgData name="indianlake2021@gmail.com" userId="618da97c55575359" providerId="LiveId" clId="{6F1CCDC2-849F-4971-9419-A8D469CFC410}" dt="2023-01-23T22:19:20.663" v="3331" actId="208"/>
          <ac:cxnSpMkLst>
            <pc:docMk/>
            <pc:sldMk cId="613513268" sldId="289"/>
            <ac:cxnSpMk id="16" creationId="{0B37C247-F84A-9EBE-F21B-D592629BB154}"/>
          </ac:cxnSpMkLst>
        </pc:cxnChg>
        <pc:cxnChg chg="add mod">
          <ac:chgData name="indianlake2021@gmail.com" userId="618da97c55575359" providerId="LiveId" clId="{6F1CCDC2-849F-4971-9419-A8D469CFC410}" dt="2023-01-23T22:22:04.179" v="3385" actId="208"/>
          <ac:cxnSpMkLst>
            <pc:docMk/>
            <pc:sldMk cId="613513268" sldId="289"/>
            <ac:cxnSpMk id="19" creationId="{36DABBF3-BC48-870A-C627-1934DA42FBDC}"/>
          </ac:cxnSpMkLst>
        </pc:cxnChg>
        <pc:cxnChg chg="add del">
          <ac:chgData name="indianlake2021@gmail.com" userId="618da97c55575359" providerId="LiveId" clId="{6F1CCDC2-849F-4971-9419-A8D469CFC410}" dt="2023-01-23T22:24:43.077" v="3461" actId="478"/>
          <ac:cxnSpMkLst>
            <pc:docMk/>
            <pc:sldMk cId="613513268" sldId="289"/>
            <ac:cxnSpMk id="22" creationId="{D4C713CB-731A-8BEF-A9FE-A15202CF61CA}"/>
          </ac:cxnSpMkLst>
        </pc:cxnChg>
        <pc:cxnChg chg="add mod">
          <ac:chgData name="indianlake2021@gmail.com" userId="618da97c55575359" providerId="LiveId" clId="{6F1CCDC2-849F-4971-9419-A8D469CFC410}" dt="2023-01-23T22:27:23.205" v="3554" actId="14100"/>
          <ac:cxnSpMkLst>
            <pc:docMk/>
            <pc:sldMk cId="613513268" sldId="289"/>
            <ac:cxnSpMk id="24" creationId="{63BB78E0-4199-FF9E-9856-1B809BAC8FE0}"/>
          </ac:cxnSpMkLst>
        </pc:cxnChg>
        <pc:cxnChg chg="add mod">
          <ac:chgData name="indianlake2021@gmail.com" userId="618da97c55575359" providerId="LiveId" clId="{6F1CCDC2-849F-4971-9419-A8D469CFC410}" dt="2023-01-23T22:30:32.080" v="3649" actId="208"/>
          <ac:cxnSpMkLst>
            <pc:docMk/>
            <pc:sldMk cId="613513268" sldId="289"/>
            <ac:cxnSpMk id="28" creationId="{0A6510DA-D123-2347-4744-022E4CB44FF2}"/>
          </ac:cxnSpMkLst>
        </pc:cxnChg>
      </pc:sldChg>
      <pc:sldChg chg="addSp modSp new mod">
        <pc:chgData name="indianlake2021@gmail.com" userId="618da97c55575359" providerId="LiveId" clId="{6F1CCDC2-849F-4971-9419-A8D469CFC410}" dt="2023-01-23T22:47:55" v="3927" actId="122"/>
        <pc:sldMkLst>
          <pc:docMk/>
          <pc:sldMk cId="3547446632" sldId="290"/>
        </pc:sldMkLst>
        <pc:spChg chg="add mod">
          <ac:chgData name="indianlake2021@gmail.com" userId="618da97c55575359" providerId="LiveId" clId="{6F1CCDC2-849F-4971-9419-A8D469CFC410}" dt="2023-01-23T22:47:55" v="3927" actId="122"/>
          <ac:spMkLst>
            <pc:docMk/>
            <pc:sldMk cId="3547446632" sldId="290"/>
            <ac:spMk id="2" creationId="{43A6D18B-A552-5782-DEE3-D3612B4101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1/24/2023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dirty="0"/>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dirty="0"/>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dirty="0"/>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endParaRPr lang="en-US" sz="4000" dirty="0">
              <a:solidFill>
                <a:schemeClr val="tx2">
                  <a:alpha val="75000"/>
                </a:schemeClr>
              </a:solidFill>
            </a:endParaRP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dirty="0">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endParaRPr lang="en-US" dirty="0"/>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endParaRPr lang="en-US" dirty="0"/>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endParaRPr lang="en-US" dirty="0"/>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dirty="0"/>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dirty="0"/>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dirty="0"/>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endParaRPr lang="en-US" dirty="0"/>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endParaRPr lang="en-US" dirty="0"/>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endParaRPr lang="en-US" dirty="0"/>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endParaRPr lang="en-US" dirty="0"/>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dirty="0"/>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endParaRPr lang="en-US" dirty="0"/>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endParaRPr lang="en-US" dirty="0"/>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endParaRPr lang="en-US" sz="4000" dirty="0"/>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endParaRPr lang="en-US" sz="1600" dirty="0"/>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endParaRPr lang="en-US" sz="1600" dirty="0"/>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endParaRPr lang="en-US" dirty="0"/>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dirty="0"/>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dirty="0"/>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dirty="0"/>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B7540F33-E688-F5B2-7D34-69B2EFC4DCE7}"/>
              </a:ext>
            </a:extLst>
          </p:cNvPr>
          <p:cNvSpPr>
            <a:spLocks noGrp="1"/>
          </p:cNvSpPr>
          <p:nvPr>
            <p:ph type="dt" sz="half" idx="10"/>
          </p:nvPr>
        </p:nvSpPr>
        <p:spPr>
          <a:xfrm>
            <a:off x="258792" y="6356350"/>
            <a:ext cx="3322608" cy="365125"/>
          </a:xfrm>
        </p:spPr>
        <p:txBody>
          <a:bodyPr/>
          <a:lstStyle/>
          <a:p>
            <a:pPr algn="ctr">
              <a:spcAft>
                <a:spcPts val="600"/>
              </a:spcAft>
            </a:pPr>
            <a:r>
              <a:rPr lang="en-US" sz="1400" dirty="0">
                <a:solidFill>
                  <a:srgbClr val="826300"/>
                </a:solidFill>
              </a:rPr>
              <a:t>January 25, 2023</a:t>
            </a:r>
          </a:p>
        </p:txBody>
      </p:sp>
      <p:sp>
        <p:nvSpPr>
          <p:cNvPr id="16" name="Slide Number Placeholder 3">
            <a:extLst>
              <a:ext uri="{FF2B5EF4-FFF2-40B4-BE49-F238E27FC236}">
                <a16:creationId xmlns:a16="http://schemas.microsoft.com/office/drawing/2014/main" id="{90CE1013-9107-3690-78A9-D8FB1C383B5D}"/>
              </a:ext>
            </a:extLst>
          </p:cNvPr>
          <p:cNvSpPr>
            <a:spLocks noGrp="1"/>
          </p:cNvSpPr>
          <p:nvPr>
            <p:ph type="sldNum" sz="quarter" idx="12"/>
          </p:nvPr>
        </p:nvSpPr>
        <p:spPr>
          <a:xfrm>
            <a:off x="10518474" y="6356350"/>
            <a:ext cx="1414733" cy="365125"/>
          </a:xfrm>
        </p:spPr>
        <p:txBody>
          <a:bodyPr/>
          <a:lstStyle/>
          <a:p>
            <a:pPr>
              <a:spcAft>
                <a:spcPts val="600"/>
              </a:spcAft>
            </a:pPr>
            <a:fld id="{AE208ADF-3ADD-483D-A721-14E3EEE2C135}" type="slidenum">
              <a:rPr lang="en-US" smtClean="0"/>
              <a:pPr>
                <a:spcAft>
                  <a:spcPts val="600"/>
                </a:spcAft>
              </a:pPr>
              <a:t>1</a:t>
            </a:fld>
            <a:endParaRPr lang="en-US"/>
          </a:p>
        </p:txBody>
      </p:sp>
      <p:sp>
        <p:nvSpPr>
          <p:cNvPr id="4" name="Title 3">
            <a:extLst>
              <a:ext uri="{FF2B5EF4-FFF2-40B4-BE49-F238E27FC236}">
                <a16:creationId xmlns:a16="http://schemas.microsoft.com/office/drawing/2014/main" id="{365A3385-7A97-4B91-90E4-313A5F6486BE}"/>
              </a:ext>
            </a:extLst>
          </p:cNvPr>
          <p:cNvSpPr>
            <a:spLocks noGrp="1"/>
          </p:cNvSpPr>
          <p:nvPr>
            <p:ph type="ctrTitle"/>
          </p:nvPr>
        </p:nvSpPr>
        <p:spPr>
          <a:xfrm>
            <a:off x="684360" y="606752"/>
            <a:ext cx="3071005" cy="2506073"/>
          </a:xfrm>
        </p:spPr>
        <p:txBody>
          <a:bodyPr vert="horz" lIns="91440" tIns="45720" rIns="91440" bIns="45720" rtlCol="0" anchor="b" anchorCtr="0">
            <a:normAutofit/>
          </a:bodyPr>
          <a:lstStyle/>
          <a:p>
            <a:r>
              <a:rPr lang="en-US" dirty="0">
                <a:solidFill>
                  <a:srgbClr val="FFC000">
                    <a:alpha val="75000"/>
                  </a:srgbClr>
                </a:solidFill>
              </a:rPr>
              <a:t>Next Steps Main Street America Project</a:t>
            </a:r>
          </a:p>
        </p:txBody>
      </p:sp>
      <p:sp>
        <p:nvSpPr>
          <p:cNvPr id="5" name="Subtitle 4">
            <a:extLst>
              <a:ext uri="{FF2B5EF4-FFF2-40B4-BE49-F238E27FC236}">
                <a16:creationId xmlns:a16="http://schemas.microsoft.com/office/drawing/2014/main" id="{6D600243-42CA-42D2-A56A-C6924D272A5B}"/>
              </a:ext>
            </a:extLst>
          </p:cNvPr>
          <p:cNvSpPr>
            <a:spLocks noGrp="1"/>
          </p:cNvSpPr>
          <p:nvPr>
            <p:ph type="subTitle" idx="1"/>
          </p:nvPr>
        </p:nvSpPr>
        <p:spPr>
          <a:xfrm>
            <a:off x="745521" y="4440573"/>
            <a:ext cx="2948684" cy="955497"/>
          </a:xfrm>
        </p:spPr>
        <p:txBody>
          <a:bodyPr vert="horz" lIns="91440" tIns="45720" rIns="91440" bIns="45720" rtlCol="0">
            <a:noAutofit/>
          </a:bodyPr>
          <a:lstStyle/>
          <a:p>
            <a:r>
              <a:rPr lang="en-US" sz="1200" dirty="0">
                <a:solidFill>
                  <a:srgbClr val="FFC000"/>
                </a:solidFill>
              </a:rPr>
              <a:t>Presented by:</a:t>
            </a:r>
          </a:p>
          <a:p>
            <a:r>
              <a:rPr lang="en-US" sz="1200" dirty="0">
                <a:solidFill>
                  <a:srgbClr val="FFC000"/>
                </a:solidFill>
              </a:rPr>
              <a:t>Indian lake Community Development Corp. &amp; Town of Indian lake</a:t>
            </a:r>
          </a:p>
        </p:txBody>
      </p:sp>
      <p:pic>
        <p:nvPicPr>
          <p:cNvPr id="6" name="Picture 5" descr="A picture containing sky, snow, outdoor, nature&#10;&#10;Description automatically generated">
            <a:extLst>
              <a:ext uri="{FF2B5EF4-FFF2-40B4-BE49-F238E27FC236}">
                <a16:creationId xmlns:a16="http://schemas.microsoft.com/office/drawing/2014/main" id="{3223CF6B-86A1-EAC4-DB14-49B7FDBDA53D}"/>
              </a:ext>
            </a:extLst>
          </p:cNvPr>
          <p:cNvPicPr>
            <a:picLocks noChangeAspect="1"/>
          </p:cNvPicPr>
          <p:nvPr/>
        </p:nvPicPr>
        <p:blipFill>
          <a:blip r:embed="rId2"/>
          <a:stretch>
            <a:fillRect/>
          </a:stretch>
        </p:blipFill>
        <p:spPr>
          <a:xfrm>
            <a:off x="4623276" y="571500"/>
            <a:ext cx="7152830" cy="5715000"/>
          </a:xfrm>
          <a:prstGeom prst="rect">
            <a:avLst/>
          </a:prstGeom>
        </p:spPr>
      </p:pic>
    </p:spTree>
    <p:extLst>
      <p:ext uri="{BB962C8B-B14F-4D97-AF65-F5344CB8AC3E}">
        <p14:creationId xmlns:p14="http://schemas.microsoft.com/office/powerpoint/2010/main" val="105761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549B-6419-C4BD-FAB5-3AED1B93095C}"/>
              </a:ext>
            </a:extLst>
          </p:cNvPr>
          <p:cNvSpPr>
            <a:spLocks noGrp="1"/>
          </p:cNvSpPr>
          <p:nvPr>
            <p:ph type="ctrTitle"/>
          </p:nvPr>
        </p:nvSpPr>
        <p:spPr>
          <a:xfrm>
            <a:off x="647700" y="5059252"/>
            <a:ext cx="11411516" cy="1209275"/>
          </a:xfrm>
        </p:spPr>
        <p:txBody>
          <a:bodyPr/>
          <a:lstStyle/>
          <a:p>
            <a:pPr algn="ctr"/>
            <a:r>
              <a:rPr lang="en-US" b="1" dirty="0">
                <a:solidFill>
                  <a:srgbClr val="FFC000">
                    <a:alpha val="75000"/>
                  </a:srgbClr>
                </a:solidFill>
              </a:rPr>
              <a:t>Promotion: Specific Projects</a:t>
            </a:r>
          </a:p>
        </p:txBody>
      </p:sp>
      <p:sp>
        <p:nvSpPr>
          <p:cNvPr id="4" name="Picture Placeholder 3">
            <a:extLst>
              <a:ext uri="{FF2B5EF4-FFF2-40B4-BE49-F238E27FC236}">
                <a16:creationId xmlns:a16="http://schemas.microsoft.com/office/drawing/2014/main" id="{D7577AB9-B7DA-69ED-8F7F-103669FA63D6}"/>
              </a:ext>
            </a:extLst>
          </p:cNvPr>
          <p:cNvSpPr>
            <a:spLocks noGrp="1"/>
          </p:cNvSpPr>
          <p:nvPr>
            <p:ph type="pic" sz="quarter" idx="13"/>
          </p:nvPr>
        </p:nvSpPr>
        <p:spPr/>
      </p:sp>
      <p:pic>
        <p:nvPicPr>
          <p:cNvPr id="12" name="Picture Placeholder 5" descr="A picture containing trees, outdoor, forest, nature, mist">
            <a:extLst>
              <a:ext uri="{FF2B5EF4-FFF2-40B4-BE49-F238E27FC236}">
                <a16:creationId xmlns:a16="http://schemas.microsoft.com/office/drawing/2014/main" id="{BFE4ECEE-9751-9E59-B506-7F4B11AC7488}"/>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48" y="0"/>
            <a:ext cx="12188952" cy="5027941"/>
          </a:xfrm>
          <a:prstGeom prst="rect">
            <a:avLst/>
          </a:prstGeom>
          <a:solidFill>
            <a:schemeClr val="bg2">
              <a:lumMod val="50000"/>
              <a:lumOff val="50000"/>
            </a:schemeClr>
          </a:solidFill>
        </p:spPr>
      </p:pic>
      <p:sp>
        <p:nvSpPr>
          <p:cNvPr id="14" name="TextBox 13">
            <a:extLst>
              <a:ext uri="{FF2B5EF4-FFF2-40B4-BE49-F238E27FC236}">
                <a16:creationId xmlns:a16="http://schemas.microsoft.com/office/drawing/2014/main" id="{A65BCE69-300C-7ABA-8638-8F7CBF57BD03}"/>
              </a:ext>
            </a:extLst>
          </p:cNvPr>
          <p:cNvSpPr txBox="1"/>
          <p:nvPr/>
        </p:nvSpPr>
        <p:spPr>
          <a:xfrm>
            <a:off x="1729212" y="166852"/>
            <a:ext cx="9089679" cy="4555093"/>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rPr>
              <a:t>Welcome Packet (we have this now!)</a:t>
            </a:r>
          </a:p>
          <a:p>
            <a:pPr marL="285750" indent="-285750">
              <a:buFont typeface="Arial" panose="020B0604020202020204" pitchFamily="34" charset="0"/>
              <a:buChar char="•"/>
            </a:pPr>
            <a:endParaRPr lang="en-US" sz="800" b="1" dirty="0">
              <a:solidFill>
                <a:schemeClr val="bg1"/>
              </a:solidFill>
            </a:endParaRPr>
          </a:p>
          <a:p>
            <a:pPr marL="285750" indent="-285750">
              <a:buFont typeface="Arial" panose="020B0604020202020204" pitchFamily="34" charset="0"/>
              <a:buChar char="•"/>
            </a:pPr>
            <a:r>
              <a:rPr lang="en-US" sz="2400" b="1" dirty="0">
                <a:solidFill>
                  <a:schemeClr val="bg1"/>
                </a:solidFill>
              </a:rPr>
              <a:t>Community calendar inclusive of ALL events.</a:t>
            </a:r>
          </a:p>
          <a:p>
            <a:pPr marL="285750" indent="-285750">
              <a:buFont typeface="Arial" panose="020B0604020202020204" pitchFamily="34" charset="0"/>
              <a:buChar char="•"/>
            </a:pPr>
            <a:endParaRPr lang="en-US" sz="800" b="1" dirty="0">
              <a:solidFill>
                <a:schemeClr val="bg1"/>
              </a:solidFill>
            </a:endParaRPr>
          </a:p>
          <a:p>
            <a:pPr marL="285750" indent="-285750">
              <a:buFont typeface="Arial" panose="020B0604020202020204" pitchFamily="34" charset="0"/>
              <a:buChar char="•"/>
            </a:pPr>
            <a:r>
              <a:rPr lang="en-US" sz="2400" b="1" dirty="0">
                <a:solidFill>
                  <a:schemeClr val="bg1"/>
                </a:solidFill>
              </a:rPr>
              <a:t>Infor for LOCALS ONLY on website.</a:t>
            </a:r>
          </a:p>
          <a:p>
            <a:pPr marL="285750" indent="-285750">
              <a:buFont typeface="Arial" panose="020B0604020202020204" pitchFamily="34" charset="0"/>
              <a:buChar char="•"/>
            </a:pPr>
            <a:endParaRPr lang="en-US" sz="800" b="1" dirty="0">
              <a:solidFill>
                <a:schemeClr val="bg1"/>
              </a:solidFill>
            </a:endParaRPr>
          </a:p>
          <a:p>
            <a:pPr marL="285750" indent="-285750">
              <a:buFont typeface="Arial" panose="020B0604020202020204" pitchFamily="34" charset="0"/>
              <a:buChar char="•"/>
            </a:pPr>
            <a:r>
              <a:rPr lang="en-US" sz="2400" b="1" dirty="0">
                <a:solidFill>
                  <a:schemeClr val="bg1"/>
                </a:solidFill>
              </a:rPr>
              <a:t>Print &amp; digital newsletter </a:t>
            </a:r>
          </a:p>
          <a:p>
            <a:pPr marL="285750" indent="-285750">
              <a:buFont typeface="Arial" panose="020B0604020202020204" pitchFamily="34" charset="0"/>
              <a:buChar char="•"/>
            </a:pPr>
            <a:endParaRPr lang="en-US" sz="800" b="1" dirty="0">
              <a:solidFill>
                <a:schemeClr val="bg1"/>
              </a:solidFill>
            </a:endParaRPr>
          </a:p>
          <a:p>
            <a:pPr marL="285750" indent="-285750">
              <a:buFont typeface="Arial" panose="020B0604020202020204" pitchFamily="34" charset="0"/>
              <a:buChar char="•"/>
            </a:pPr>
            <a:r>
              <a:rPr lang="en-US" sz="2400" b="1" dirty="0">
                <a:solidFill>
                  <a:schemeClr val="bg1"/>
                </a:solidFill>
              </a:rPr>
              <a:t>Host events that serve residents only – Trick or Treat, Easter egg hunt, Locals shopping night.</a:t>
            </a:r>
          </a:p>
          <a:p>
            <a:pPr marL="285750" indent="-285750">
              <a:buFont typeface="Arial" panose="020B0604020202020204" pitchFamily="34" charset="0"/>
              <a:buChar char="•"/>
            </a:pPr>
            <a:endParaRPr lang="en-US" sz="800" b="1" dirty="0">
              <a:solidFill>
                <a:schemeClr val="bg1"/>
              </a:solidFill>
            </a:endParaRPr>
          </a:p>
          <a:p>
            <a:pPr marL="285750" indent="-285750">
              <a:buFont typeface="Arial" panose="020B0604020202020204" pitchFamily="34" charset="0"/>
              <a:buChar char="•"/>
            </a:pPr>
            <a:r>
              <a:rPr lang="en-US" sz="2400" b="1" dirty="0">
                <a:solidFill>
                  <a:schemeClr val="bg1"/>
                </a:solidFill>
              </a:rPr>
              <a:t>News releases and social media videos to promote our efforts.</a:t>
            </a:r>
          </a:p>
          <a:p>
            <a:pPr marL="285750" indent="-285750">
              <a:buFont typeface="Arial" panose="020B0604020202020204" pitchFamily="34" charset="0"/>
              <a:buChar char="•"/>
            </a:pPr>
            <a:endParaRPr lang="en-US" sz="800" b="1" dirty="0">
              <a:solidFill>
                <a:schemeClr val="bg1"/>
              </a:solidFill>
            </a:endParaRPr>
          </a:p>
          <a:p>
            <a:pPr marL="285750" indent="-285750">
              <a:buFont typeface="Arial" panose="020B0604020202020204" pitchFamily="34" charset="0"/>
              <a:buChar char="•"/>
            </a:pPr>
            <a:r>
              <a:rPr lang="en-US" sz="2400" b="1" dirty="0">
                <a:solidFill>
                  <a:schemeClr val="bg1"/>
                </a:solidFill>
              </a:rPr>
              <a:t>Downtown Dollars program.</a:t>
            </a:r>
          </a:p>
          <a:p>
            <a:pPr marL="285750" indent="-285750">
              <a:buFont typeface="Arial" panose="020B0604020202020204" pitchFamily="34" charset="0"/>
              <a:buChar char="•"/>
            </a:pPr>
            <a:endParaRPr lang="en-US" sz="800" b="1" dirty="0">
              <a:solidFill>
                <a:schemeClr val="bg1"/>
              </a:solidFill>
            </a:endParaRPr>
          </a:p>
          <a:p>
            <a:pPr marL="285750" indent="-285750">
              <a:buFont typeface="Arial" panose="020B0604020202020204" pitchFamily="34" charset="0"/>
              <a:buChar char="•"/>
            </a:pPr>
            <a:r>
              <a:rPr lang="en-US" sz="2400" b="1" dirty="0">
                <a:solidFill>
                  <a:schemeClr val="bg1"/>
                </a:solidFill>
              </a:rPr>
              <a:t>Promote hashtag #indianlakeadk</a:t>
            </a:r>
          </a:p>
          <a:p>
            <a:endParaRPr lang="en-US" dirty="0"/>
          </a:p>
        </p:txBody>
      </p:sp>
    </p:spTree>
    <p:extLst>
      <p:ext uri="{BB962C8B-B14F-4D97-AF65-F5344CB8AC3E}">
        <p14:creationId xmlns:p14="http://schemas.microsoft.com/office/powerpoint/2010/main" val="15624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4471895-A70D-1CD8-4CF9-B8879656DF36}"/>
              </a:ext>
            </a:extLst>
          </p:cNvPr>
          <p:cNvSpPr>
            <a:spLocks noGrp="1"/>
          </p:cNvSpPr>
          <p:nvPr>
            <p:ph type="pic" sz="quarter" idx="13"/>
          </p:nvPr>
        </p:nvSpPr>
        <p:spPr/>
      </p:sp>
      <p:pic>
        <p:nvPicPr>
          <p:cNvPr id="5" name="Picture Placeholder 5" descr="A picture containing trees, outdoor, forest, nature, mist">
            <a:extLst>
              <a:ext uri="{FF2B5EF4-FFF2-40B4-BE49-F238E27FC236}">
                <a16:creationId xmlns:a16="http://schemas.microsoft.com/office/drawing/2014/main" id="{FA40A7DF-8257-5E45-3599-8C953C1920BB}"/>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0"/>
            <a:ext cx="12188952" cy="5814979"/>
          </a:xfrm>
          <a:prstGeom prst="rect">
            <a:avLst/>
          </a:prstGeom>
          <a:solidFill>
            <a:schemeClr val="bg2">
              <a:lumMod val="50000"/>
              <a:lumOff val="50000"/>
            </a:schemeClr>
          </a:solidFill>
        </p:spPr>
      </p:pic>
      <p:sp>
        <p:nvSpPr>
          <p:cNvPr id="6" name="TextBox 5">
            <a:extLst>
              <a:ext uri="{FF2B5EF4-FFF2-40B4-BE49-F238E27FC236}">
                <a16:creationId xmlns:a16="http://schemas.microsoft.com/office/drawing/2014/main" id="{EFB56239-0603-C420-B7E5-947814A918FE}"/>
              </a:ext>
            </a:extLst>
          </p:cNvPr>
          <p:cNvSpPr txBox="1"/>
          <p:nvPr/>
        </p:nvSpPr>
        <p:spPr>
          <a:xfrm>
            <a:off x="1122346" y="205329"/>
            <a:ext cx="9947307" cy="6586418"/>
          </a:xfrm>
          <a:prstGeom prst="rect">
            <a:avLst/>
          </a:prstGeom>
          <a:noFill/>
        </p:spPr>
        <p:txBody>
          <a:bodyPr wrap="square" rtlCol="0">
            <a:spAutoFit/>
          </a:bodyPr>
          <a:lstStyle/>
          <a:p>
            <a:pPr algn="ctr"/>
            <a:r>
              <a:rPr lang="en-US" sz="2800" b="1" u="sng" dirty="0">
                <a:solidFill>
                  <a:schemeClr val="bg1"/>
                </a:solidFill>
              </a:rPr>
              <a:t>Definition:</a:t>
            </a:r>
          </a:p>
          <a:p>
            <a:pPr algn="ctr"/>
            <a:r>
              <a:rPr lang="en-US" sz="2800" b="1" dirty="0">
                <a:solidFill>
                  <a:schemeClr val="bg1"/>
                </a:solidFill>
              </a:rPr>
              <a:t>Brings the community together to build consensus &amp; common vision, assemble resources, and lead revitalization.</a:t>
            </a:r>
          </a:p>
          <a:p>
            <a:pPr algn="ctr"/>
            <a:endParaRPr lang="en-US" sz="800" b="1" dirty="0">
              <a:solidFill>
                <a:schemeClr val="bg1"/>
              </a:solidFill>
            </a:endParaRPr>
          </a:p>
          <a:p>
            <a:pPr algn="ctr"/>
            <a:endParaRPr lang="en-US" sz="800" b="1" dirty="0">
              <a:solidFill>
                <a:schemeClr val="bg1"/>
              </a:solidFill>
            </a:endParaRPr>
          </a:p>
          <a:p>
            <a:pPr algn="ctr"/>
            <a:endParaRPr lang="en-US" sz="800" b="1" dirty="0">
              <a:solidFill>
                <a:schemeClr val="bg1"/>
              </a:solidFill>
            </a:endParaRPr>
          </a:p>
          <a:p>
            <a:pPr algn="ctr"/>
            <a:r>
              <a:rPr lang="en-US" sz="2800" b="1" u="sng" dirty="0">
                <a:solidFill>
                  <a:schemeClr val="bg1"/>
                </a:solidFill>
              </a:rPr>
              <a:t>Examples:</a:t>
            </a:r>
          </a:p>
          <a:p>
            <a:pPr algn="ctr"/>
            <a:r>
              <a:rPr lang="en-US" sz="2800" b="1" dirty="0">
                <a:solidFill>
                  <a:schemeClr val="bg1"/>
                </a:solidFill>
              </a:rPr>
              <a:t>Engaging all parties to get involved; establish common vision; lead the revitalization; and keep things on track.</a:t>
            </a:r>
          </a:p>
          <a:p>
            <a:pPr algn="ctr"/>
            <a:endParaRPr lang="en-US" sz="800" b="1" dirty="0">
              <a:solidFill>
                <a:schemeClr val="bg1"/>
              </a:solidFill>
            </a:endParaRPr>
          </a:p>
          <a:p>
            <a:pPr algn="ctr"/>
            <a:endParaRPr lang="en-US" sz="1000" b="1" dirty="0">
              <a:solidFill>
                <a:schemeClr val="bg1"/>
              </a:solidFill>
            </a:endParaRPr>
          </a:p>
          <a:p>
            <a:pPr algn="ctr"/>
            <a:endParaRPr lang="en-US" sz="1000" b="1" dirty="0">
              <a:solidFill>
                <a:schemeClr val="bg1"/>
              </a:solidFill>
            </a:endParaRPr>
          </a:p>
          <a:p>
            <a:pPr algn="ctr"/>
            <a:r>
              <a:rPr lang="en-US" sz="2800" b="1" u="sng" dirty="0">
                <a:solidFill>
                  <a:schemeClr val="bg1"/>
                </a:solidFill>
              </a:rPr>
              <a:t>How to Accomplish: </a:t>
            </a:r>
          </a:p>
          <a:p>
            <a:pPr algn="ctr"/>
            <a:r>
              <a:rPr lang="en-US" sz="2800" b="1" dirty="0">
                <a:solidFill>
                  <a:schemeClr val="bg1"/>
                </a:solidFill>
              </a:rPr>
              <a:t>Structure/Work Plan/Volunteer Engagement/Advocacy</a:t>
            </a:r>
          </a:p>
          <a:p>
            <a:pPr algn="ctr"/>
            <a:endParaRPr lang="en-US" sz="800" b="1" dirty="0">
              <a:solidFill>
                <a:schemeClr val="bg1"/>
              </a:solidFill>
            </a:endParaRPr>
          </a:p>
          <a:p>
            <a:pPr algn="ctr"/>
            <a:endParaRPr lang="en-US" sz="800" b="1" dirty="0">
              <a:solidFill>
                <a:schemeClr val="bg1"/>
              </a:solidFill>
            </a:endParaRPr>
          </a:p>
          <a:p>
            <a:pPr algn="ctr"/>
            <a:r>
              <a:rPr lang="en-US" sz="2800" b="1" u="sng" dirty="0">
                <a:solidFill>
                  <a:schemeClr val="bg1"/>
                </a:solidFill>
              </a:rPr>
              <a:t>Volunteers to Date:</a:t>
            </a:r>
          </a:p>
          <a:p>
            <a:pPr algn="ctr"/>
            <a:r>
              <a:rPr lang="en-US" sz="2800" b="1" dirty="0">
                <a:solidFill>
                  <a:schemeClr val="bg1"/>
                </a:solidFill>
              </a:rPr>
              <a:t>Marti </a:t>
            </a:r>
            <a:r>
              <a:rPr lang="en-US" sz="2800" b="1" dirty="0" err="1">
                <a:solidFill>
                  <a:schemeClr val="bg1"/>
                </a:solidFill>
              </a:rPr>
              <a:t>Evanoff</a:t>
            </a:r>
            <a:endParaRPr lang="en-US" sz="2800" b="1" dirty="0">
              <a:solidFill>
                <a:schemeClr val="bg1"/>
              </a:solidFill>
            </a:endParaRPr>
          </a:p>
          <a:p>
            <a:endParaRPr lang="en-US" sz="2800" dirty="0">
              <a:solidFill>
                <a:schemeClr val="bg1"/>
              </a:solidFill>
            </a:endParaRPr>
          </a:p>
          <a:p>
            <a:endParaRPr lang="en-US" sz="2800" dirty="0">
              <a:solidFill>
                <a:schemeClr val="bg1"/>
              </a:solidFill>
            </a:endParaRPr>
          </a:p>
          <a:p>
            <a:endParaRPr lang="en-US" dirty="0"/>
          </a:p>
        </p:txBody>
      </p:sp>
      <p:sp>
        <p:nvSpPr>
          <p:cNvPr id="9" name="TextBox 8">
            <a:extLst>
              <a:ext uri="{FF2B5EF4-FFF2-40B4-BE49-F238E27FC236}">
                <a16:creationId xmlns:a16="http://schemas.microsoft.com/office/drawing/2014/main" id="{F05CC096-DE3E-BDCC-D125-C0D392A08E3D}"/>
              </a:ext>
            </a:extLst>
          </p:cNvPr>
          <p:cNvSpPr txBox="1"/>
          <p:nvPr/>
        </p:nvSpPr>
        <p:spPr>
          <a:xfrm>
            <a:off x="144856" y="6129451"/>
            <a:ext cx="11271564" cy="523220"/>
          </a:xfrm>
          <a:prstGeom prst="rect">
            <a:avLst/>
          </a:prstGeom>
          <a:noFill/>
        </p:spPr>
        <p:txBody>
          <a:bodyPr wrap="square" rtlCol="0">
            <a:spAutoFit/>
          </a:bodyPr>
          <a:lstStyle/>
          <a:p>
            <a:pPr algn="ctr"/>
            <a:r>
              <a:rPr lang="en-US" sz="2800" dirty="0">
                <a:solidFill>
                  <a:srgbClr val="FFC000"/>
                </a:solidFill>
              </a:rPr>
              <a:t>Organization</a:t>
            </a:r>
          </a:p>
        </p:txBody>
      </p:sp>
    </p:spTree>
    <p:extLst>
      <p:ext uri="{BB962C8B-B14F-4D97-AF65-F5344CB8AC3E}">
        <p14:creationId xmlns:p14="http://schemas.microsoft.com/office/powerpoint/2010/main" val="334813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516C-CFF1-B79E-4575-987775F2B7BA}"/>
              </a:ext>
            </a:extLst>
          </p:cNvPr>
          <p:cNvSpPr>
            <a:spLocks noGrp="1"/>
          </p:cNvSpPr>
          <p:nvPr>
            <p:ph type="ctrTitle"/>
          </p:nvPr>
        </p:nvSpPr>
        <p:spPr>
          <a:xfrm>
            <a:off x="647700" y="5059252"/>
            <a:ext cx="11311928" cy="1209275"/>
          </a:xfrm>
        </p:spPr>
        <p:txBody>
          <a:bodyPr/>
          <a:lstStyle/>
          <a:p>
            <a:pPr algn="ctr"/>
            <a:r>
              <a:rPr lang="en-US" dirty="0">
                <a:solidFill>
                  <a:srgbClr val="FFC000">
                    <a:alpha val="75000"/>
                  </a:srgbClr>
                </a:solidFill>
              </a:rPr>
              <a:t>Organization: Specific Projects</a:t>
            </a:r>
          </a:p>
        </p:txBody>
      </p:sp>
      <p:sp>
        <p:nvSpPr>
          <p:cNvPr id="4" name="Picture Placeholder 3">
            <a:extLst>
              <a:ext uri="{FF2B5EF4-FFF2-40B4-BE49-F238E27FC236}">
                <a16:creationId xmlns:a16="http://schemas.microsoft.com/office/drawing/2014/main" id="{8B92BCA0-4BC9-9363-E6C7-492D94C15AE7}"/>
              </a:ext>
            </a:extLst>
          </p:cNvPr>
          <p:cNvSpPr>
            <a:spLocks noGrp="1"/>
          </p:cNvSpPr>
          <p:nvPr>
            <p:ph type="pic" sz="quarter" idx="13"/>
          </p:nvPr>
        </p:nvSpPr>
        <p:spPr/>
      </p:sp>
      <p:pic>
        <p:nvPicPr>
          <p:cNvPr id="5" name="Picture Placeholder 5" descr="A picture containing trees, outdoor, forest, nature, mist">
            <a:extLst>
              <a:ext uri="{FF2B5EF4-FFF2-40B4-BE49-F238E27FC236}">
                <a16:creationId xmlns:a16="http://schemas.microsoft.com/office/drawing/2014/main" id="{89D0BDD5-B269-34D9-51C7-0AED910D0FC7}"/>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48" y="0"/>
            <a:ext cx="12188952" cy="5027941"/>
          </a:xfrm>
          <a:prstGeom prst="rect">
            <a:avLst/>
          </a:prstGeom>
          <a:solidFill>
            <a:schemeClr val="bg2">
              <a:lumMod val="50000"/>
              <a:lumOff val="50000"/>
            </a:schemeClr>
          </a:solidFill>
        </p:spPr>
      </p:pic>
      <p:sp>
        <p:nvSpPr>
          <p:cNvPr id="6" name="TextBox 5">
            <a:extLst>
              <a:ext uri="{FF2B5EF4-FFF2-40B4-BE49-F238E27FC236}">
                <a16:creationId xmlns:a16="http://schemas.microsoft.com/office/drawing/2014/main" id="{CFC92F3E-FF4B-C61D-C49C-A75F321E179D}"/>
              </a:ext>
            </a:extLst>
          </p:cNvPr>
          <p:cNvSpPr txBox="1"/>
          <p:nvPr/>
        </p:nvSpPr>
        <p:spPr>
          <a:xfrm>
            <a:off x="2317687" y="1041149"/>
            <a:ext cx="8175279" cy="3108543"/>
          </a:xfrm>
          <a:prstGeom prst="rect">
            <a:avLst/>
          </a:prstGeom>
          <a:noFill/>
        </p:spPr>
        <p:txBody>
          <a:bodyPr wrap="square" rtlCol="0">
            <a:spAutoFit/>
          </a:bodyPr>
          <a:lstStyle/>
          <a:p>
            <a:pPr marL="285750" indent="-285750" algn="ctr">
              <a:buFont typeface="Arial" panose="020B0604020202020204" pitchFamily="34" charset="0"/>
              <a:buChar char="•"/>
            </a:pPr>
            <a:r>
              <a:rPr lang="en-US" sz="2800" b="1" dirty="0">
                <a:solidFill>
                  <a:schemeClr val="bg1"/>
                </a:solidFill>
              </a:rPr>
              <a:t>Create volunteer database for events and activities. </a:t>
            </a:r>
          </a:p>
          <a:p>
            <a:pPr marL="285750" indent="-285750" algn="ctr">
              <a:buFont typeface="Arial" panose="020B0604020202020204" pitchFamily="34" charset="0"/>
              <a:buChar char="•"/>
            </a:pPr>
            <a:r>
              <a:rPr lang="en-US" sz="2800" b="1" dirty="0">
                <a:solidFill>
                  <a:schemeClr val="bg1"/>
                </a:solidFill>
              </a:rPr>
              <a:t>Promote historic walking tours.</a:t>
            </a:r>
          </a:p>
          <a:p>
            <a:pPr marL="285750" indent="-285750" algn="ctr">
              <a:buFont typeface="Arial" panose="020B0604020202020204" pitchFamily="34" charset="0"/>
              <a:buChar char="•"/>
            </a:pPr>
            <a:r>
              <a:rPr lang="en-US" sz="2800" b="1" dirty="0">
                <a:solidFill>
                  <a:schemeClr val="bg1"/>
                </a:solidFill>
              </a:rPr>
              <a:t>Partner with other communities to promote regional amenities.</a:t>
            </a:r>
          </a:p>
          <a:p>
            <a:pPr marL="285750" indent="-285750" algn="ctr">
              <a:buFont typeface="Arial" panose="020B0604020202020204" pitchFamily="34" charset="0"/>
              <a:buChar char="•"/>
            </a:pPr>
            <a:r>
              <a:rPr lang="en-US" sz="2800" b="1" dirty="0">
                <a:solidFill>
                  <a:schemeClr val="bg1"/>
                </a:solidFill>
              </a:rPr>
              <a:t>Develop bike tours. </a:t>
            </a:r>
          </a:p>
          <a:p>
            <a:pPr marL="285750" indent="-285750" algn="ctr">
              <a:buFont typeface="Arial" panose="020B0604020202020204" pitchFamily="34" charset="0"/>
              <a:buChar char="•"/>
            </a:pPr>
            <a:r>
              <a:rPr lang="en-US" sz="2800" b="1" dirty="0">
                <a:solidFill>
                  <a:schemeClr val="bg1"/>
                </a:solidFill>
              </a:rPr>
              <a:t>Shuttle service.</a:t>
            </a:r>
          </a:p>
          <a:p>
            <a:pPr marL="285750" indent="-285750" algn="ctr">
              <a:buFont typeface="Arial" panose="020B0604020202020204" pitchFamily="34" charset="0"/>
              <a:buChar char="•"/>
            </a:pPr>
            <a:r>
              <a:rPr lang="en-US" sz="2800" b="1" dirty="0">
                <a:solidFill>
                  <a:schemeClr val="bg1"/>
                </a:solidFill>
              </a:rPr>
              <a:t>Support funding efforts.</a:t>
            </a:r>
          </a:p>
        </p:txBody>
      </p:sp>
    </p:spTree>
    <p:extLst>
      <p:ext uri="{BB962C8B-B14F-4D97-AF65-F5344CB8AC3E}">
        <p14:creationId xmlns:p14="http://schemas.microsoft.com/office/powerpoint/2010/main" val="407283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FDDA-3714-BC1C-DB32-0038F8FD43B0}"/>
              </a:ext>
            </a:extLst>
          </p:cNvPr>
          <p:cNvSpPr>
            <a:spLocks noGrp="1"/>
          </p:cNvSpPr>
          <p:nvPr>
            <p:ph type="ctrTitle"/>
          </p:nvPr>
        </p:nvSpPr>
        <p:spPr>
          <a:xfrm>
            <a:off x="484738" y="5282210"/>
            <a:ext cx="11393409" cy="1209275"/>
          </a:xfrm>
        </p:spPr>
        <p:txBody>
          <a:bodyPr/>
          <a:lstStyle/>
          <a:p>
            <a:pPr algn="ctr"/>
            <a:r>
              <a:rPr lang="en-US" dirty="0">
                <a:solidFill>
                  <a:srgbClr val="FFC000">
                    <a:alpha val="75000"/>
                  </a:srgbClr>
                </a:solidFill>
              </a:rPr>
              <a:t>Work Group Recruitment</a:t>
            </a:r>
          </a:p>
        </p:txBody>
      </p:sp>
      <p:sp>
        <p:nvSpPr>
          <p:cNvPr id="4" name="Picture Placeholder 3">
            <a:extLst>
              <a:ext uri="{FF2B5EF4-FFF2-40B4-BE49-F238E27FC236}">
                <a16:creationId xmlns:a16="http://schemas.microsoft.com/office/drawing/2014/main" id="{4AD6F548-949B-3892-05CD-1026548E75A5}"/>
              </a:ext>
            </a:extLst>
          </p:cNvPr>
          <p:cNvSpPr>
            <a:spLocks noGrp="1"/>
          </p:cNvSpPr>
          <p:nvPr>
            <p:ph type="pic" sz="quarter" idx="13"/>
          </p:nvPr>
        </p:nvSpPr>
        <p:spPr/>
      </p:sp>
      <p:pic>
        <p:nvPicPr>
          <p:cNvPr id="5" name="Picture Placeholder 5" descr="A picture containing trees, outdoor, forest, nature, mist">
            <a:extLst>
              <a:ext uri="{FF2B5EF4-FFF2-40B4-BE49-F238E27FC236}">
                <a16:creationId xmlns:a16="http://schemas.microsoft.com/office/drawing/2014/main" id="{D0D47FA1-670D-3330-128B-0A098EC34999}"/>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48" y="0"/>
            <a:ext cx="12188952" cy="5027941"/>
          </a:xfrm>
          <a:prstGeom prst="rect">
            <a:avLst/>
          </a:prstGeom>
          <a:solidFill>
            <a:schemeClr val="bg2">
              <a:lumMod val="50000"/>
              <a:lumOff val="50000"/>
            </a:schemeClr>
          </a:solidFill>
        </p:spPr>
      </p:pic>
      <p:sp>
        <p:nvSpPr>
          <p:cNvPr id="6" name="TextBox 5">
            <a:extLst>
              <a:ext uri="{FF2B5EF4-FFF2-40B4-BE49-F238E27FC236}">
                <a16:creationId xmlns:a16="http://schemas.microsoft.com/office/drawing/2014/main" id="{FB4A25D6-2587-D437-0750-8C1E1A587793}"/>
              </a:ext>
            </a:extLst>
          </p:cNvPr>
          <p:cNvSpPr txBox="1"/>
          <p:nvPr/>
        </p:nvSpPr>
        <p:spPr>
          <a:xfrm>
            <a:off x="387790" y="296269"/>
            <a:ext cx="11416420" cy="4955203"/>
          </a:xfrm>
          <a:prstGeom prst="rect">
            <a:avLst/>
          </a:prstGeom>
          <a:noFill/>
        </p:spPr>
        <p:txBody>
          <a:bodyPr wrap="square" rtlCol="0">
            <a:spAutoFit/>
          </a:bodyPr>
          <a:lstStyle/>
          <a:p>
            <a:pPr algn="ctr"/>
            <a:r>
              <a:rPr lang="en-US" sz="2800" b="1" u="sng" dirty="0">
                <a:solidFill>
                  <a:schemeClr val="bg1"/>
                </a:solidFill>
              </a:rPr>
              <a:t>Work Group Structure</a:t>
            </a:r>
          </a:p>
          <a:p>
            <a:pPr algn="ctr"/>
            <a:endParaRPr lang="en-US" sz="2800" b="1" u="sng" dirty="0">
              <a:solidFill>
                <a:schemeClr val="bg1"/>
              </a:solidFill>
            </a:endParaRPr>
          </a:p>
          <a:p>
            <a:pPr marL="457200" indent="-457200">
              <a:buFont typeface="Arial" panose="020B0604020202020204" pitchFamily="34" charset="0"/>
              <a:buChar char="•"/>
            </a:pPr>
            <a:r>
              <a:rPr lang="en-US" sz="2800" b="1" dirty="0">
                <a:solidFill>
                  <a:schemeClr val="bg1"/>
                </a:solidFill>
              </a:rPr>
              <a:t>Each Work Group needs a chair/co-chair</a:t>
            </a:r>
          </a:p>
          <a:p>
            <a:pPr marL="457200" indent="-457200">
              <a:buFont typeface="Arial" panose="020B0604020202020204" pitchFamily="34" charset="0"/>
              <a:buChar char="•"/>
            </a:pPr>
            <a:r>
              <a:rPr lang="en-US" sz="2800" b="1" dirty="0">
                <a:solidFill>
                  <a:schemeClr val="bg1"/>
                </a:solidFill>
              </a:rPr>
              <a:t>Each Work Group conducts their own meetings and report back to Core Committee</a:t>
            </a:r>
          </a:p>
          <a:p>
            <a:pPr marL="457200" indent="-457200">
              <a:buFont typeface="Arial" panose="020B0604020202020204" pitchFamily="34" charset="0"/>
              <a:buChar char="•"/>
            </a:pPr>
            <a:r>
              <a:rPr lang="en-US" sz="2800" b="1" dirty="0">
                <a:solidFill>
                  <a:schemeClr val="bg1"/>
                </a:solidFill>
              </a:rPr>
              <a:t>Each Work Group can make recommendations for priority project(s) &amp; determine needs (materials, money, people) to be added to Master Plan</a:t>
            </a:r>
          </a:p>
          <a:p>
            <a:pPr marL="457200" indent="-457200">
              <a:buFont typeface="Arial" panose="020B0604020202020204" pitchFamily="34" charset="0"/>
              <a:buChar char="•"/>
            </a:pPr>
            <a:r>
              <a:rPr lang="en-US" sz="2800" b="1" dirty="0">
                <a:solidFill>
                  <a:schemeClr val="bg1"/>
                </a:solidFill>
              </a:rPr>
              <a:t>MSA training tools &amp; modules are available for guidance</a:t>
            </a:r>
          </a:p>
          <a:p>
            <a:endParaRPr lang="en-US" sz="2800" dirty="0">
              <a:solidFill>
                <a:schemeClr val="bg1"/>
              </a:solidFill>
            </a:endParaRPr>
          </a:p>
          <a:p>
            <a:pPr algn="ctr"/>
            <a:r>
              <a:rPr lang="en-US" sz="3600" dirty="0">
                <a:solidFill>
                  <a:schemeClr val="bg1"/>
                </a:solidFill>
              </a:rPr>
              <a:t>So, which Work Group(s) are you interested in joining?</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423468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2172-FD81-4D3F-0146-DB20121B471A}"/>
              </a:ext>
            </a:extLst>
          </p:cNvPr>
          <p:cNvSpPr>
            <a:spLocks noGrp="1"/>
          </p:cNvSpPr>
          <p:nvPr>
            <p:ph type="ctrTitle"/>
          </p:nvPr>
        </p:nvSpPr>
        <p:spPr>
          <a:xfrm>
            <a:off x="647700" y="5059252"/>
            <a:ext cx="11004110" cy="1209275"/>
          </a:xfrm>
        </p:spPr>
        <p:txBody>
          <a:bodyPr/>
          <a:lstStyle/>
          <a:p>
            <a:pPr algn="ctr"/>
            <a:r>
              <a:rPr lang="en-US" dirty="0">
                <a:solidFill>
                  <a:srgbClr val="FFC000">
                    <a:alpha val="75000"/>
                  </a:srgbClr>
                </a:solidFill>
              </a:rPr>
              <a:t>We Need Our Own Identity!</a:t>
            </a:r>
          </a:p>
        </p:txBody>
      </p:sp>
      <p:pic>
        <p:nvPicPr>
          <p:cNvPr id="5" name="Picture Placeholder 5" descr="A picture containing trees, outdoor, forest, nature, mist">
            <a:extLst>
              <a:ext uri="{FF2B5EF4-FFF2-40B4-BE49-F238E27FC236}">
                <a16:creationId xmlns:a16="http://schemas.microsoft.com/office/drawing/2014/main" id="{42BBC7B0-005B-9C02-D0AC-1D338DED0FF0}"/>
              </a:ext>
            </a:extLst>
          </p:cNvPr>
          <p:cNvPicPr>
            <a:picLocks noGrp="1" noChangeAspect="1"/>
          </p:cNvPicPr>
          <p:nvPr>
            <p:ph type="pic" sz="quarter" idx="13"/>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4" b="4"/>
          <a:stretch/>
        </p:blipFill>
        <p:spPr>
          <a:xfrm>
            <a:off x="1588" y="0"/>
            <a:ext cx="12188825" cy="4562475"/>
          </a:xfrm>
        </p:spPr>
      </p:pic>
      <p:sp>
        <p:nvSpPr>
          <p:cNvPr id="6" name="TextBox 5">
            <a:extLst>
              <a:ext uri="{FF2B5EF4-FFF2-40B4-BE49-F238E27FC236}">
                <a16:creationId xmlns:a16="http://schemas.microsoft.com/office/drawing/2014/main" id="{DB4CB3A7-8DFF-5AEE-E024-5E00DED52FF0}"/>
              </a:ext>
            </a:extLst>
          </p:cNvPr>
          <p:cNvSpPr txBox="1"/>
          <p:nvPr/>
        </p:nvSpPr>
        <p:spPr>
          <a:xfrm>
            <a:off x="1484768" y="190123"/>
            <a:ext cx="9044412" cy="3908762"/>
          </a:xfrm>
          <a:prstGeom prst="rect">
            <a:avLst/>
          </a:prstGeom>
          <a:noFill/>
        </p:spPr>
        <p:txBody>
          <a:bodyPr wrap="square" rtlCol="0">
            <a:spAutoFit/>
          </a:bodyPr>
          <a:lstStyle/>
          <a:p>
            <a:pPr algn="ctr"/>
            <a:r>
              <a:rPr lang="en-US" sz="2800" b="1" u="sng" dirty="0">
                <a:solidFill>
                  <a:schemeClr val="bg1"/>
                </a:solidFill>
              </a:rPr>
              <a:t>What Do We Call This Group/Project?</a:t>
            </a:r>
          </a:p>
          <a:p>
            <a:pPr algn="ctr"/>
            <a:endParaRPr lang="en-US" sz="800" b="1" dirty="0">
              <a:solidFill>
                <a:schemeClr val="bg1"/>
              </a:solidFill>
            </a:endParaRPr>
          </a:p>
          <a:p>
            <a:pPr marL="457200" indent="-457200">
              <a:buFont typeface="Arial" panose="020B0604020202020204" pitchFamily="34" charset="0"/>
              <a:buChar char="•"/>
            </a:pPr>
            <a:r>
              <a:rPr lang="en-US" sz="2800" b="1" dirty="0">
                <a:solidFill>
                  <a:schemeClr val="bg1"/>
                </a:solidFill>
              </a:rPr>
              <a:t>Main Street America prefers communities to focus on a core downtown area. Well, we are not like most communities. (The Crossroads of </a:t>
            </a:r>
            <a:r>
              <a:rPr lang="en-US" sz="2800" b="1" dirty="0" err="1">
                <a:solidFill>
                  <a:schemeClr val="bg1"/>
                </a:solidFill>
              </a:rPr>
              <a:t>Rtes</a:t>
            </a:r>
            <a:r>
              <a:rPr lang="en-US" sz="2800" b="1" dirty="0">
                <a:solidFill>
                  <a:schemeClr val="bg1"/>
                </a:solidFill>
              </a:rPr>
              <a:t> 28 &amp; 30?)</a:t>
            </a:r>
          </a:p>
          <a:p>
            <a:pPr marL="457200" indent="-457200">
              <a:buFont typeface="Arial" panose="020B0604020202020204" pitchFamily="34" charset="0"/>
              <a:buChar char="•"/>
            </a:pPr>
            <a:endParaRPr lang="en-US" sz="800" b="1" dirty="0">
              <a:solidFill>
                <a:schemeClr val="bg1"/>
              </a:solidFill>
            </a:endParaRPr>
          </a:p>
          <a:p>
            <a:pPr marL="457200" indent="-457200">
              <a:buFont typeface="Arial" panose="020B0604020202020204" pitchFamily="34" charset="0"/>
              <a:buChar char="•"/>
            </a:pPr>
            <a:r>
              <a:rPr lang="en-US" sz="2800" b="1" dirty="0">
                <a:solidFill>
                  <a:schemeClr val="bg1"/>
                </a:solidFill>
              </a:rPr>
              <a:t>Our focus is on </a:t>
            </a:r>
            <a:r>
              <a:rPr lang="en-US" sz="2800" b="1" u="sng" dirty="0">
                <a:solidFill>
                  <a:schemeClr val="bg1"/>
                </a:solidFill>
              </a:rPr>
              <a:t>all three hamlets </a:t>
            </a:r>
            <a:r>
              <a:rPr lang="en-US" sz="2800" b="1" dirty="0">
                <a:solidFill>
                  <a:schemeClr val="bg1"/>
                </a:solidFill>
              </a:rPr>
              <a:t>which make up the Town of Indian Lake. We will </a:t>
            </a:r>
            <a:r>
              <a:rPr lang="en-US" sz="2800" b="1" u="sng" dirty="0">
                <a:solidFill>
                  <a:schemeClr val="bg1"/>
                </a:solidFill>
              </a:rPr>
              <a:t>work together </a:t>
            </a:r>
            <a:r>
              <a:rPr lang="en-US" sz="2800" b="1" dirty="0">
                <a:solidFill>
                  <a:schemeClr val="bg1"/>
                </a:solidFill>
              </a:rPr>
              <a:t>to benefit all.</a:t>
            </a:r>
          </a:p>
          <a:p>
            <a:pPr marL="457200" indent="-457200">
              <a:buFont typeface="Arial" panose="020B0604020202020204" pitchFamily="34" charset="0"/>
              <a:buChar char="•"/>
            </a:pPr>
            <a:endParaRPr lang="en-US" sz="800" b="1" dirty="0">
              <a:solidFill>
                <a:schemeClr val="bg1"/>
              </a:solidFill>
            </a:endParaRPr>
          </a:p>
          <a:p>
            <a:pPr marL="457200" indent="-457200">
              <a:buFont typeface="Arial" panose="020B0604020202020204" pitchFamily="34" charset="0"/>
              <a:buChar char="•"/>
            </a:pPr>
            <a:r>
              <a:rPr lang="en-US" sz="2800" b="1" dirty="0">
                <a:solidFill>
                  <a:schemeClr val="bg1"/>
                </a:solidFill>
              </a:rPr>
              <a:t>Each Working Group should suggest a “Name” and we’ll collectively chose one.</a:t>
            </a:r>
          </a:p>
        </p:txBody>
      </p:sp>
    </p:spTree>
    <p:extLst>
      <p:ext uri="{BB962C8B-B14F-4D97-AF65-F5344CB8AC3E}">
        <p14:creationId xmlns:p14="http://schemas.microsoft.com/office/powerpoint/2010/main" val="92224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25A9-830D-CC5D-19A9-6DC40BCC2A52}"/>
              </a:ext>
            </a:extLst>
          </p:cNvPr>
          <p:cNvSpPr>
            <a:spLocks noGrp="1"/>
          </p:cNvSpPr>
          <p:nvPr>
            <p:ph type="ctrTitle"/>
          </p:nvPr>
        </p:nvSpPr>
        <p:spPr>
          <a:xfrm>
            <a:off x="427963" y="5364920"/>
            <a:ext cx="11130858" cy="1209275"/>
          </a:xfrm>
        </p:spPr>
        <p:txBody>
          <a:bodyPr/>
          <a:lstStyle/>
          <a:p>
            <a:pPr algn="ctr"/>
            <a:r>
              <a:rPr lang="en-US" dirty="0">
                <a:solidFill>
                  <a:srgbClr val="FFC000">
                    <a:alpha val="75000"/>
                  </a:srgbClr>
                </a:solidFill>
              </a:rPr>
              <a:t>Timeline: Subject to Change</a:t>
            </a:r>
          </a:p>
        </p:txBody>
      </p:sp>
      <p:pic>
        <p:nvPicPr>
          <p:cNvPr id="5" name="Picture Placeholder 5" descr="A picture containing trees, outdoor, forest, nature, mist">
            <a:extLst>
              <a:ext uri="{FF2B5EF4-FFF2-40B4-BE49-F238E27FC236}">
                <a16:creationId xmlns:a16="http://schemas.microsoft.com/office/drawing/2014/main" id="{0287D9A0-5A45-208F-1BAC-37CCC2E0F309}"/>
              </a:ext>
            </a:extLst>
          </p:cNvPr>
          <p:cNvPicPr>
            <a:picLocks noGrp="1" noChangeAspect="1"/>
          </p:cNvPicPr>
          <p:nvPr>
            <p:ph type="pic" sz="quarter" idx="13"/>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4" b="4"/>
          <a:stretch/>
        </p:blipFill>
        <p:spPr>
          <a:xfrm>
            <a:off x="0" y="0"/>
            <a:ext cx="12188825" cy="5364920"/>
          </a:xfrm>
        </p:spPr>
      </p:pic>
      <p:sp>
        <p:nvSpPr>
          <p:cNvPr id="8" name="Arrow: Right 7">
            <a:extLst>
              <a:ext uri="{FF2B5EF4-FFF2-40B4-BE49-F238E27FC236}">
                <a16:creationId xmlns:a16="http://schemas.microsoft.com/office/drawing/2014/main" id="{912A6483-19AA-E342-D6FB-BFA4A98045F4}"/>
              </a:ext>
            </a:extLst>
          </p:cNvPr>
          <p:cNvSpPr/>
          <p:nvPr/>
        </p:nvSpPr>
        <p:spPr>
          <a:xfrm>
            <a:off x="334978" y="2706986"/>
            <a:ext cx="1144358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CF38092-5D1A-93CE-60C6-5B920C98AE14}"/>
              </a:ext>
            </a:extLst>
          </p:cNvPr>
          <p:cNvCxnSpPr/>
          <p:nvPr/>
        </p:nvCxnSpPr>
        <p:spPr>
          <a:xfrm>
            <a:off x="715224" y="1946495"/>
            <a:ext cx="0" cy="85102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98EE342-A2CD-6F4B-7957-FB4BC9B00AFD}"/>
              </a:ext>
            </a:extLst>
          </p:cNvPr>
          <p:cNvSpPr/>
          <p:nvPr/>
        </p:nvSpPr>
        <p:spPr>
          <a:xfrm>
            <a:off x="181069" y="992518"/>
            <a:ext cx="1294645"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C641052-0F48-EF08-0999-769001A2F58C}"/>
              </a:ext>
            </a:extLst>
          </p:cNvPr>
          <p:cNvSpPr txBox="1"/>
          <p:nvPr/>
        </p:nvSpPr>
        <p:spPr>
          <a:xfrm>
            <a:off x="334978" y="1186004"/>
            <a:ext cx="968721" cy="646331"/>
          </a:xfrm>
          <a:prstGeom prst="rect">
            <a:avLst/>
          </a:prstGeom>
          <a:noFill/>
        </p:spPr>
        <p:txBody>
          <a:bodyPr wrap="square" rtlCol="0">
            <a:spAutoFit/>
          </a:bodyPr>
          <a:lstStyle/>
          <a:p>
            <a:r>
              <a:rPr lang="en-US" b="1" u="sng" dirty="0">
                <a:solidFill>
                  <a:schemeClr val="bg1"/>
                </a:solidFill>
              </a:rPr>
              <a:t>Today</a:t>
            </a:r>
          </a:p>
          <a:p>
            <a:r>
              <a:rPr lang="en-US" b="1" dirty="0">
                <a:solidFill>
                  <a:schemeClr val="bg1"/>
                </a:solidFill>
              </a:rPr>
              <a:t>1/25/23</a:t>
            </a:r>
          </a:p>
        </p:txBody>
      </p:sp>
      <p:cxnSp>
        <p:nvCxnSpPr>
          <p:cNvPr id="16" name="Straight Connector 15">
            <a:extLst>
              <a:ext uri="{FF2B5EF4-FFF2-40B4-BE49-F238E27FC236}">
                <a16:creationId xmlns:a16="http://schemas.microsoft.com/office/drawing/2014/main" id="{0B37C247-F84A-9EBE-F21B-D592629BB154}"/>
              </a:ext>
            </a:extLst>
          </p:cNvPr>
          <p:cNvCxnSpPr/>
          <p:nvPr/>
        </p:nvCxnSpPr>
        <p:spPr>
          <a:xfrm>
            <a:off x="1385180" y="3191618"/>
            <a:ext cx="289710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CA36A6-F2DB-2F03-48F1-1268E05927A7}"/>
              </a:ext>
            </a:extLst>
          </p:cNvPr>
          <p:cNvSpPr txBox="1"/>
          <p:nvPr/>
        </p:nvSpPr>
        <p:spPr>
          <a:xfrm>
            <a:off x="1475714" y="3429000"/>
            <a:ext cx="2679827" cy="923330"/>
          </a:xfrm>
          <a:prstGeom prst="rect">
            <a:avLst/>
          </a:prstGeom>
          <a:noFill/>
          <a:ln w="3175">
            <a:solidFill>
              <a:schemeClr val="bg1"/>
            </a:solidFill>
          </a:ln>
        </p:spPr>
        <p:txBody>
          <a:bodyPr wrap="square" rtlCol="0">
            <a:spAutoFit/>
          </a:bodyPr>
          <a:lstStyle/>
          <a:p>
            <a:pPr algn="ctr"/>
            <a:r>
              <a:rPr lang="en-US" b="1" u="sng" dirty="0">
                <a:solidFill>
                  <a:schemeClr val="bg1"/>
                </a:solidFill>
              </a:rPr>
              <a:t>February – March</a:t>
            </a:r>
          </a:p>
          <a:p>
            <a:pPr algn="ctr"/>
            <a:r>
              <a:rPr lang="en-US" b="1" dirty="0">
                <a:solidFill>
                  <a:schemeClr val="bg1"/>
                </a:solidFill>
              </a:rPr>
              <a:t>Work Groups commence; volunteers recruited</a:t>
            </a:r>
          </a:p>
        </p:txBody>
      </p:sp>
      <p:cxnSp>
        <p:nvCxnSpPr>
          <p:cNvPr id="19" name="Straight Connector 18">
            <a:extLst>
              <a:ext uri="{FF2B5EF4-FFF2-40B4-BE49-F238E27FC236}">
                <a16:creationId xmlns:a16="http://schemas.microsoft.com/office/drawing/2014/main" id="{36DABBF3-BC48-870A-C627-1934DA42FBDC}"/>
              </a:ext>
            </a:extLst>
          </p:cNvPr>
          <p:cNvCxnSpPr/>
          <p:nvPr/>
        </p:nvCxnSpPr>
        <p:spPr>
          <a:xfrm>
            <a:off x="4418091" y="2706986"/>
            <a:ext cx="137612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AF3E26-A3D9-483E-F5D6-7A1D6916BE3F}"/>
              </a:ext>
            </a:extLst>
          </p:cNvPr>
          <p:cNvSpPr txBox="1"/>
          <p:nvPr/>
        </p:nvSpPr>
        <p:spPr>
          <a:xfrm>
            <a:off x="4418091" y="802445"/>
            <a:ext cx="1376127" cy="1754326"/>
          </a:xfrm>
          <a:prstGeom prst="rect">
            <a:avLst/>
          </a:prstGeom>
          <a:noFill/>
          <a:ln w="3175">
            <a:solidFill>
              <a:schemeClr val="bg1"/>
            </a:solidFill>
          </a:ln>
        </p:spPr>
        <p:txBody>
          <a:bodyPr wrap="square" rtlCol="0">
            <a:spAutoFit/>
          </a:bodyPr>
          <a:lstStyle/>
          <a:p>
            <a:pPr algn="ctr"/>
            <a:r>
              <a:rPr lang="en-US" b="1" u="sng" dirty="0">
                <a:solidFill>
                  <a:schemeClr val="bg1"/>
                </a:solidFill>
              </a:rPr>
              <a:t>April</a:t>
            </a:r>
            <a:r>
              <a:rPr lang="en-US" b="1" dirty="0">
                <a:solidFill>
                  <a:schemeClr val="bg1"/>
                </a:solidFill>
              </a:rPr>
              <a:t> </a:t>
            </a:r>
          </a:p>
          <a:p>
            <a:pPr algn="ctr"/>
            <a:r>
              <a:rPr lang="en-US" b="1" dirty="0">
                <a:solidFill>
                  <a:schemeClr val="bg1"/>
                </a:solidFill>
              </a:rPr>
              <a:t>Chair(s) from Work Groups  meet w. Core Committee</a:t>
            </a:r>
          </a:p>
        </p:txBody>
      </p:sp>
      <p:cxnSp>
        <p:nvCxnSpPr>
          <p:cNvPr id="24" name="Straight Connector 23">
            <a:extLst>
              <a:ext uri="{FF2B5EF4-FFF2-40B4-BE49-F238E27FC236}">
                <a16:creationId xmlns:a16="http://schemas.microsoft.com/office/drawing/2014/main" id="{63BB78E0-4199-FF9E-9856-1B809BAC8FE0}"/>
              </a:ext>
            </a:extLst>
          </p:cNvPr>
          <p:cNvCxnSpPr>
            <a:cxnSpLocks/>
          </p:cNvCxnSpPr>
          <p:nvPr/>
        </p:nvCxnSpPr>
        <p:spPr>
          <a:xfrm>
            <a:off x="5920966" y="3191618"/>
            <a:ext cx="253497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679C7A6-2C70-7C0B-231A-8A8232741403}"/>
              </a:ext>
            </a:extLst>
          </p:cNvPr>
          <p:cNvSpPr txBox="1"/>
          <p:nvPr/>
        </p:nvSpPr>
        <p:spPr>
          <a:xfrm>
            <a:off x="5694629" y="3317262"/>
            <a:ext cx="2761308" cy="1477328"/>
          </a:xfrm>
          <a:prstGeom prst="rect">
            <a:avLst/>
          </a:prstGeom>
          <a:noFill/>
          <a:ln>
            <a:solidFill>
              <a:schemeClr val="bg1"/>
            </a:solidFill>
          </a:ln>
        </p:spPr>
        <p:txBody>
          <a:bodyPr wrap="square" rtlCol="0">
            <a:spAutoFit/>
          </a:bodyPr>
          <a:lstStyle/>
          <a:p>
            <a:pPr algn="ctr"/>
            <a:r>
              <a:rPr lang="en-US" b="1" u="sng" dirty="0">
                <a:solidFill>
                  <a:schemeClr val="bg1"/>
                </a:solidFill>
              </a:rPr>
              <a:t>May</a:t>
            </a:r>
          </a:p>
          <a:p>
            <a:pPr algn="ctr"/>
            <a:r>
              <a:rPr lang="en-US" b="1" dirty="0">
                <a:solidFill>
                  <a:schemeClr val="bg1"/>
                </a:solidFill>
              </a:rPr>
              <a:t>“Name” Chosen; priority projects defined; work plans launched; volunteers recruited; fundraising; PR</a:t>
            </a:r>
          </a:p>
        </p:txBody>
      </p:sp>
      <p:cxnSp>
        <p:nvCxnSpPr>
          <p:cNvPr id="28" name="Straight Connector 27">
            <a:extLst>
              <a:ext uri="{FF2B5EF4-FFF2-40B4-BE49-F238E27FC236}">
                <a16:creationId xmlns:a16="http://schemas.microsoft.com/office/drawing/2014/main" id="{0A6510DA-D123-2347-4744-022E4CB44FF2}"/>
              </a:ext>
            </a:extLst>
          </p:cNvPr>
          <p:cNvCxnSpPr/>
          <p:nvPr/>
        </p:nvCxnSpPr>
        <p:spPr>
          <a:xfrm>
            <a:off x="8573632" y="2706986"/>
            <a:ext cx="280657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E25690-9CE4-D729-3157-66407CF8EBF8}"/>
              </a:ext>
            </a:extLst>
          </p:cNvPr>
          <p:cNvSpPr txBox="1"/>
          <p:nvPr/>
        </p:nvSpPr>
        <p:spPr>
          <a:xfrm>
            <a:off x="8455937" y="1539089"/>
            <a:ext cx="3177766" cy="923330"/>
          </a:xfrm>
          <a:prstGeom prst="rect">
            <a:avLst/>
          </a:prstGeom>
          <a:noFill/>
          <a:ln>
            <a:solidFill>
              <a:schemeClr val="bg1"/>
            </a:solidFill>
          </a:ln>
        </p:spPr>
        <p:txBody>
          <a:bodyPr wrap="square" rtlCol="0">
            <a:spAutoFit/>
          </a:bodyPr>
          <a:lstStyle/>
          <a:p>
            <a:pPr algn="ctr"/>
            <a:r>
              <a:rPr lang="en-US" b="1" dirty="0">
                <a:solidFill>
                  <a:schemeClr val="bg1"/>
                </a:solidFill>
              </a:rPr>
              <a:t>June – December</a:t>
            </a:r>
          </a:p>
          <a:p>
            <a:pPr algn="ctr"/>
            <a:r>
              <a:rPr lang="en-US" b="1" dirty="0">
                <a:solidFill>
                  <a:schemeClr val="bg1"/>
                </a:solidFill>
              </a:rPr>
              <a:t>Project Implementation; Fundraising; PR</a:t>
            </a:r>
          </a:p>
        </p:txBody>
      </p:sp>
    </p:spTree>
    <p:extLst>
      <p:ext uri="{BB962C8B-B14F-4D97-AF65-F5344CB8AC3E}">
        <p14:creationId xmlns:p14="http://schemas.microsoft.com/office/powerpoint/2010/main" val="613513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9">
            <a:extLst>
              <a:ext uri="{FF2B5EF4-FFF2-40B4-BE49-F238E27FC236}">
                <a16:creationId xmlns:a16="http://schemas.microsoft.com/office/drawing/2014/main" id="{E7AE8A72-7DAE-42BD-99C5-FF9C91A3B0D5}"/>
              </a:ext>
            </a:extLst>
          </p:cNvPr>
          <p:cNvSpPr>
            <a:spLocks noGrp="1"/>
          </p:cNvSpPr>
          <p:nvPr>
            <p:ph type="dt" sz="half" idx="10"/>
          </p:nvPr>
        </p:nvSpPr>
        <p:spPr>
          <a:xfrm>
            <a:off x="258792" y="6356350"/>
            <a:ext cx="3322608" cy="365125"/>
          </a:xfrm>
        </p:spPr>
        <p:txBody>
          <a:bodyPr anchor="ctr">
            <a:normAutofit/>
          </a:bodyPr>
          <a:lstStyle/>
          <a:p>
            <a:pPr>
              <a:spcAft>
                <a:spcPts val="600"/>
              </a:spcAft>
            </a:pPr>
            <a:r>
              <a:rPr lang="en-US" dirty="0"/>
              <a:t>1/25/23</a:t>
            </a:r>
          </a:p>
        </p:txBody>
      </p:sp>
      <p:sp>
        <p:nvSpPr>
          <p:cNvPr id="27" name="Footer Placeholder 2">
            <a:extLst>
              <a:ext uri="{FF2B5EF4-FFF2-40B4-BE49-F238E27FC236}">
                <a16:creationId xmlns:a16="http://schemas.microsoft.com/office/drawing/2014/main" id="{21ECFB0D-CB21-E7B3-715D-3FD5FC8DA26B}"/>
              </a:ext>
            </a:extLst>
          </p:cNvPr>
          <p:cNvSpPr>
            <a:spLocks noGrp="1"/>
          </p:cNvSpPr>
          <p:nvPr>
            <p:ph type="ftr" sz="quarter" idx="11"/>
          </p:nvPr>
        </p:nvSpPr>
        <p:spPr>
          <a:xfrm>
            <a:off x="3581399" y="6356350"/>
            <a:ext cx="5029203" cy="365125"/>
          </a:xfrm>
        </p:spPr>
        <p:txBody>
          <a:bodyPr/>
          <a:lstStyle/>
          <a:p>
            <a:pPr>
              <a:spcAft>
                <a:spcPts val="600"/>
              </a:spcAft>
            </a:pPr>
            <a:r>
              <a:rPr lang="en-US"/>
              <a:t>Sample Text</a:t>
            </a:r>
          </a:p>
        </p:txBody>
      </p:sp>
      <p:sp>
        <p:nvSpPr>
          <p:cNvPr id="22" name="Slide Number Placeholder 21">
            <a:extLst>
              <a:ext uri="{FF2B5EF4-FFF2-40B4-BE49-F238E27FC236}">
                <a16:creationId xmlns:a16="http://schemas.microsoft.com/office/drawing/2014/main" id="{6BB31DF5-C74E-43EC-894C-2E5DC0D59A04}"/>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16</a:t>
            </a:fld>
            <a:endParaRPr lang="en-US"/>
          </a:p>
        </p:txBody>
      </p:sp>
      <p:pic>
        <p:nvPicPr>
          <p:cNvPr id="9" name="Picture 8" descr="A picture containing grass, outdoor, ground, flower&#10;&#10;Description automatically generated">
            <a:extLst>
              <a:ext uri="{FF2B5EF4-FFF2-40B4-BE49-F238E27FC236}">
                <a16:creationId xmlns:a16="http://schemas.microsoft.com/office/drawing/2014/main" id="{10A31418-F4A7-35D4-4F79-C6DD227B6AEF}"/>
              </a:ext>
            </a:extLst>
          </p:cNvPr>
          <p:cNvPicPr>
            <a:picLocks noChangeAspect="1"/>
          </p:cNvPicPr>
          <p:nvPr/>
        </p:nvPicPr>
        <p:blipFill rotWithShape="1">
          <a:blip r:embed="rId2"/>
          <a:srcRect l="14600"/>
          <a:stretch/>
        </p:blipFill>
        <p:spPr>
          <a:xfrm>
            <a:off x="5196688" y="10"/>
            <a:ext cx="6995311" cy="6857990"/>
          </a:xfrm>
          <a:prstGeom prst="rect">
            <a:avLst/>
          </a:prstGeom>
          <a:noFill/>
        </p:spPr>
      </p:pic>
      <p:pic>
        <p:nvPicPr>
          <p:cNvPr id="6" name="Picture 5" descr="A picture containing text&#10;&#10;Description automatically generated">
            <a:extLst>
              <a:ext uri="{FF2B5EF4-FFF2-40B4-BE49-F238E27FC236}">
                <a16:creationId xmlns:a16="http://schemas.microsoft.com/office/drawing/2014/main" id="{1A18A5A8-5833-2FA5-3230-174BA8F922FB}"/>
              </a:ext>
            </a:extLst>
          </p:cNvPr>
          <p:cNvPicPr>
            <a:picLocks noChangeAspect="1"/>
          </p:cNvPicPr>
          <p:nvPr/>
        </p:nvPicPr>
        <p:blipFill>
          <a:blip r:embed="rId3"/>
          <a:stretch>
            <a:fillRect/>
          </a:stretch>
        </p:blipFill>
        <p:spPr>
          <a:xfrm rot="5400000">
            <a:off x="-306401" y="756615"/>
            <a:ext cx="3702144" cy="2571758"/>
          </a:xfrm>
          <a:prstGeom prst="rect">
            <a:avLst/>
          </a:prstGeom>
        </p:spPr>
      </p:pic>
      <p:pic>
        <p:nvPicPr>
          <p:cNvPr id="8" name="Picture 7" descr="A picture containing sky, tree, outdoor&#10;&#10;Description automatically generated">
            <a:extLst>
              <a:ext uri="{FF2B5EF4-FFF2-40B4-BE49-F238E27FC236}">
                <a16:creationId xmlns:a16="http://schemas.microsoft.com/office/drawing/2014/main" id="{0327A1A7-87B7-0DBE-61DD-9D369CDFC8AA}"/>
              </a:ext>
            </a:extLst>
          </p:cNvPr>
          <p:cNvPicPr>
            <a:picLocks noChangeAspect="1"/>
          </p:cNvPicPr>
          <p:nvPr/>
        </p:nvPicPr>
        <p:blipFill rotWithShape="1">
          <a:blip r:embed="rId4"/>
          <a:srcRect b="35975"/>
          <a:stretch/>
        </p:blipFill>
        <p:spPr>
          <a:xfrm>
            <a:off x="2086817" y="2755115"/>
            <a:ext cx="2989167" cy="3601235"/>
          </a:xfrm>
          <a:prstGeom prst="rect">
            <a:avLst/>
          </a:prstGeom>
        </p:spPr>
      </p:pic>
      <p:sp>
        <p:nvSpPr>
          <p:cNvPr id="10" name="TextBox 9">
            <a:extLst>
              <a:ext uri="{FF2B5EF4-FFF2-40B4-BE49-F238E27FC236}">
                <a16:creationId xmlns:a16="http://schemas.microsoft.com/office/drawing/2014/main" id="{795C3E87-D85F-A94A-D645-E8AF87E4F534}"/>
              </a:ext>
            </a:extLst>
          </p:cNvPr>
          <p:cNvSpPr txBox="1"/>
          <p:nvPr/>
        </p:nvSpPr>
        <p:spPr>
          <a:xfrm>
            <a:off x="443620" y="4562947"/>
            <a:ext cx="1414574" cy="1384995"/>
          </a:xfrm>
          <a:prstGeom prst="rect">
            <a:avLst/>
          </a:prstGeom>
          <a:noFill/>
        </p:spPr>
        <p:txBody>
          <a:bodyPr wrap="square" rtlCol="0">
            <a:spAutoFit/>
          </a:bodyPr>
          <a:lstStyle/>
          <a:p>
            <a:pPr algn="ctr"/>
            <a:r>
              <a:rPr lang="en-US" sz="2800" dirty="0"/>
              <a:t>Quick &amp; Easy Fixes</a:t>
            </a:r>
          </a:p>
        </p:txBody>
      </p:sp>
      <p:sp>
        <p:nvSpPr>
          <p:cNvPr id="11" name="TextBox 10">
            <a:extLst>
              <a:ext uri="{FF2B5EF4-FFF2-40B4-BE49-F238E27FC236}">
                <a16:creationId xmlns:a16="http://schemas.microsoft.com/office/drawing/2014/main" id="{90ABDAE7-FF1C-8461-0CAB-4C4CFE4E6B3F}"/>
              </a:ext>
            </a:extLst>
          </p:cNvPr>
          <p:cNvSpPr txBox="1"/>
          <p:nvPr/>
        </p:nvSpPr>
        <p:spPr>
          <a:xfrm>
            <a:off x="3322621" y="657498"/>
            <a:ext cx="1602463" cy="1384995"/>
          </a:xfrm>
          <a:prstGeom prst="rect">
            <a:avLst/>
          </a:prstGeom>
          <a:noFill/>
        </p:spPr>
        <p:txBody>
          <a:bodyPr wrap="square" rtlCol="0">
            <a:spAutoFit/>
          </a:bodyPr>
          <a:lstStyle/>
          <a:p>
            <a:pPr algn="ctr"/>
            <a:r>
              <a:rPr lang="en-US" sz="2800" dirty="0"/>
              <a:t>Projects Big &amp; Small</a:t>
            </a:r>
          </a:p>
        </p:txBody>
      </p:sp>
    </p:spTree>
    <p:extLst>
      <p:ext uri="{BB962C8B-B14F-4D97-AF65-F5344CB8AC3E}">
        <p14:creationId xmlns:p14="http://schemas.microsoft.com/office/powerpoint/2010/main" val="86743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331E4-9285-4CFE-8090-72BC8ABFC577}"/>
              </a:ext>
            </a:extLst>
          </p:cNvPr>
          <p:cNvSpPr>
            <a:spLocks noGrp="1"/>
          </p:cNvSpPr>
          <p:nvPr>
            <p:ph type="title"/>
          </p:nvPr>
        </p:nvSpPr>
        <p:spPr>
          <a:xfrm>
            <a:off x="195418" y="-83479"/>
            <a:ext cx="11674415" cy="6941479"/>
          </a:xfrm>
        </p:spPr>
        <p:txBody>
          <a:bodyPr>
            <a:noAutofit/>
          </a:bodyPr>
          <a:lstStyle/>
          <a:p>
            <a:pPr marR="0" algn="ctr">
              <a:lnSpc>
                <a:spcPct val="150000"/>
              </a:lnSpc>
              <a:spcBef>
                <a:spcPts val="0"/>
              </a:spcBef>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 Street America Punch List</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 Complaint DOT Sidewalks -Large Scale Project</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Sweep sidewalks</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Sweep, repair, and crosswalks</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Rebrick/spray bump outs</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Mums/Fall displays (Townsend’s and Welcome Center)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Done</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Recruit new Garden Club Volunteers</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Paint benches in pocket park</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Done</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Prune bushes at pocket park</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Done</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Spray paint post in parking lot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Done</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Spruce up and dust Indian Lake Museum </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 artifacts to the Welcome Center to help promotion of IL Museum</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Line Item for projects in the Town’s publicity budget for revitalization projects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$5,000 secured</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Trim tree in front of Welcome Center and the apple tree by side street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Done</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for the subcommittee/Approval from ILCDC</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Projects to address in BML</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chemeClr val="tx1"/>
              </a:solidFill>
            </a:endParaRPr>
          </a:p>
        </p:txBody>
      </p:sp>
      <p:sp>
        <p:nvSpPr>
          <p:cNvPr id="19" name="Date Placeholder 18">
            <a:extLst>
              <a:ext uri="{FF2B5EF4-FFF2-40B4-BE49-F238E27FC236}">
                <a16:creationId xmlns:a16="http://schemas.microsoft.com/office/drawing/2014/main" id="{B252433F-7631-46C0-A68A-0FDDA1050A4A}"/>
              </a:ext>
            </a:extLst>
          </p:cNvPr>
          <p:cNvSpPr>
            <a:spLocks noGrp="1"/>
          </p:cNvSpPr>
          <p:nvPr>
            <p:ph type="dt" sz="half" idx="2"/>
          </p:nvPr>
        </p:nvSpPr>
        <p:spPr/>
        <p:txBody>
          <a:bodyPr/>
          <a:lstStyle/>
          <a:p>
            <a:r>
              <a:rPr lang="en-US" dirty="0"/>
              <a:t>11/16/2022</a:t>
            </a:r>
          </a:p>
        </p:txBody>
      </p:sp>
      <p:sp>
        <p:nvSpPr>
          <p:cNvPr id="21" name="Slide Number Placeholder 20">
            <a:extLst>
              <a:ext uri="{FF2B5EF4-FFF2-40B4-BE49-F238E27FC236}">
                <a16:creationId xmlns:a16="http://schemas.microsoft.com/office/drawing/2014/main" id="{196E0170-75E8-4FE2-A19C-99987C85940D}"/>
              </a:ext>
            </a:extLst>
          </p:cNvPr>
          <p:cNvSpPr>
            <a:spLocks noGrp="1"/>
          </p:cNvSpPr>
          <p:nvPr>
            <p:ph type="sldNum" sz="quarter" idx="4"/>
          </p:nvPr>
        </p:nvSpPr>
        <p:spPr/>
        <p:txBody>
          <a:bodyPr/>
          <a:lstStyle/>
          <a:p>
            <a:fld id="{AE208ADF-3ADD-483D-A721-14E3EEE2C135}" type="slidenum">
              <a:rPr lang="en-US" smtClean="0"/>
              <a:pPr/>
              <a:t>17</a:t>
            </a:fld>
            <a:endParaRPr lang="en-US" dirty="0"/>
          </a:p>
        </p:txBody>
      </p:sp>
    </p:spTree>
    <p:extLst>
      <p:ext uri="{BB962C8B-B14F-4D97-AF65-F5344CB8AC3E}">
        <p14:creationId xmlns:p14="http://schemas.microsoft.com/office/powerpoint/2010/main" val="130991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6D18B-A552-5782-DEE3-D3612B410116}"/>
              </a:ext>
            </a:extLst>
          </p:cNvPr>
          <p:cNvSpPr txBox="1"/>
          <p:nvPr/>
        </p:nvSpPr>
        <p:spPr>
          <a:xfrm>
            <a:off x="344032" y="235391"/>
            <a:ext cx="11081442" cy="6108724"/>
          </a:xfrm>
          <a:prstGeom prst="rect">
            <a:avLst/>
          </a:prstGeom>
          <a:noFill/>
        </p:spPr>
        <p:txBody>
          <a:bodyPr wrap="square" rtlCol="0">
            <a:spAutoFit/>
          </a:bodyPr>
          <a:lstStyle/>
          <a:p>
            <a:pPr marR="0" lvl="0" algn="ctr">
              <a:lnSpc>
                <a:spcPct val="2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Parking lot posts at the Post Office/Add parking lines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(Pending: requisition requested)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2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strike="sngStrike" dirty="0">
                <a:effectLst/>
                <a:latin typeface="Calibri" panose="020F0502020204030204" pitchFamily="34" charset="0"/>
                <a:ea typeface="Calibri" panose="020F0502020204030204" pitchFamily="34" charset="0"/>
                <a:cs typeface="Times New Roman" panose="02020603050405020304" pitchFamily="18" charset="0"/>
              </a:rPr>
              <a:t>Sealcoat and restripe Welcome Center parking lot (planned for 2023), </a:t>
            </a:r>
            <a:r>
              <a:rPr lang="en-US" sz="1800" dirty="0">
                <a:effectLst/>
                <a:latin typeface="Calibri" panose="020F0502020204030204" pitchFamily="34" charset="0"/>
                <a:ea typeface="Calibri" panose="020F0502020204030204" pitchFamily="34" charset="0"/>
                <a:cs typeface="Times New Roman" panose="02020603050405020304" pitchFamily="18" charset="0"/>
              </a:rPr>
              <a:t>Submitted in 2023 budget but denied due to planned construction for charging station implementation</a:t>
            </a:r>
          </a:p>
          <a:p>
            <a:pPr marR="0" lvl="0" algn="ctr">
              <a:lnSpc>
                <a:spcPct val="2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Clean out drain (weeds growing up as drain is clogged) at Welcome Center</a:t>
            </a:r>
          </a:p>
          <a:p>
            <a:pPr marR="0" lvl="0" algn="ctr">
              <a:lnSpc>
                <a:spcPct val="2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Split rail fence and trees planted to create a buffer between DD Paving and Townsend</a:t>
            </a:r>
          </a:p>
          <a:p>
            <a:pPr marR="0" lvl="0" algn="ctr">
              <a:lnSpc>
                <a:spcPct val="2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 Christmas trees for all yards (not budgeted for in 2022 or 2023)</a:t>
            </a:r>
          </a:p>
          <a:p>
            <a:pPr marR="0" lvl="0" algn="ctr">
              <a:lnSpc>
                <a:spcPct val="2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Promote white lights through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Snocade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2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Streetlights replaced with LED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(Pending this is an ongoing project with support from National Grid – we are 50% completed in Indian Lake; 100% completed in Blue)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Town logo on the beach building; need a First Aid sign on Lifeguard door; handles on the doors not handicap (they are knobs); bathroom doors aren’t code; need gender signs on bathroom doors.</a:t>
            </a:r>
          </a:p>
        </p:txBody>
      </p:sp>
    </p:spTree>
    <p:extLst>
      <p:ext uri="{BB962C8B-B14F-4D97-AF65-F5344CB8AC3E}">
        <p14:creationId xmlns:p14="http://schemas.microsoft.com/office/powerpoint/2010/main" val="354744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DAC4-BCFB-42F6-BA9A-039BB65BF0A4}"/>
              </a:ext>
            </a:extLst>
          </p:cNvPr>
          <p:cNvSpPr>
            <a:spLocks noGrp="1"/>
          </p:cNvSpPr>
          <p:nvPr>
            <p:ph type="title"/>
          </p:nvPr>
        </p:nvSpPr>
        <p:spPr>
          <a:xfrm>
            <a:off x="443046" y="331506"/>
            <a:ext cx="9299160" cy="523074"/>
          </a:xfrm>
        </p:spPr>
        <p:txBody>
          <a:bodyPr anchor="ctr">
            <a:normAutofit fontScale="90000"/>
          </a:bodyPr>
          <a:lstStyle/>
          <a:p>
            <a:r>
              <a:rPr lang="en-US" b="1" dirty="0">
                <a:solidFill>
                  <a:schemeClr val="tx1">
                    <a:alpha val="75000"/>
                  </a:schemeClr>
                </a:solidFill>
              </a:rPr>
              <a:t>Questions</a:t>
            </a:r>
          </a:p>
        </p:txBody>
      </p:sp>
      <p:pic>
        <p:nvPicPr>
          <p:cNvPr id="5" name="Content Placeholder 4" descr="A picture containing outdoor, sky, mountain, water&#10;&#10;Description automatically generated">
            <a:extLst>
              <a:ext uri="{FF2B5EF4-FFF2-40B4-BE49-F238E27FC236}">
                <a16:creationId xmlns:a16="http://schemas.microsoft.com/office/drawing/2014/main" id="{8B823550-F7CE-D423-54B2-30382CB4C531}"/>
              </a:ext>
            </a:extLst>
          </p:cNvPr>
          <p:cNvPicPr>
            <a:picLocks noGrp="1" noChangeAspect="1"/>
          </p:cNvPicPr>
          <p:nvPr>
            <p:ph idx="1"/>
          </p:nvPr>
        </p:nvPicPr>
        <p:blipFill>
          <a:blip r:embed="rId2"/>
          <a:stretch>
            <a:fillRect/>
          </a:stretch>
        </p:blipFill>
        <p:spPr>
          <a:xfrm>
            <a:off x="596900" y="1176950"/>
            <a:ext cx="4086936" cy="4680641"/>
          </a:xfrm>
        </p:spPr>
      </p:pic>
      <p:sp>
        <p:nvSpPr>
          <p:cNvPr id="42" name="Date Placeholder 41">
            <a:extLst>
              <a:ext uri="{FF2B5EF4-FFF2-40B4-BE49-F238E27FC236}">
                <a16:creationId xmlns:a16="http://schemas.microsoft.com/office/drawing/2014/main" id="{A5A3223A-374C-401B-80E4-3393BA4AA8D5}"/>
              </a:ext>
            </a:extLst>
          </p:cNvPr>
          <p:cNvSpPr>
            <a:spLocks noGrp="1"/>
          </p:cNvSpPr>
          <p:nvPr>
            <p:ph type="dt" sz="half" idx="10"/>
          </p:nvPr>
        </p:nvSpPr>
        <p:spPr>
          <a:xfrm>
            <a:off x="258793" y="6356350"/>
            <a:ext cx="3322608" cy="365125"/>
          </a:xfrm>
        </p:spPr>
        <p:txBody>
          <a:bodyPr anchor="ctr">
            <a:normAutofit/>
          </a:bodyPr>
          <a:lstStyle/>
          <a:p>
            <a:pPr>
              <a:spcAft>
                <a:spcPts val="600"/>
              </a:spcAft>
            </a:pPr>
            <a:r>
              <a:rPr lang="en-US" dirty="0"/>
              <a:t>1/25/23</a:t>
            </a:r>
          </a:p>
        </p:txBody>
      </p:sp>
      <p:pic>
        <p:nvPicPr>
          <p:cNvPr id="11" name="Picture 10" descr="A body of water with trees around it&#10;&#10;Description automatically generated with medium confidence">
            <a:extLst>
              <a:ext uri="{FF2B5EF4-FFF2-40B4-BE49-F238E27FC236}">
                <a16:creationId xmlns:a16="http://schemas.microsoft.com/office/drawing/2014/main" id="{87BC8704-2E56-160E-B95D-0BB174581A21}"/>
              </a:ext>
            </a:extLst>
          </p:cNvPr>
          <p:cNvPicPr>
            <a:picLocks noChangeAspect="1"/>
          </p:cNvPicPr>
          <p:nvPr/>
        </p:nvPicPr>
        <p:blipFill>
          <a:blip r:embed="rId3"/>
          <a:stretch>
            <a:fillRect/>
          </a:stretch>
        </p:blipFill>
        <p:spPr>
          <a:xfrm>
            <a:off x="5317432" y="1238061"/>
            <a:ext cx="6370592" cy="4284535"/>
          </a:xfrm>
          <a:prstGeom prst="rect">
            <a:avLst/>
          </a:prstGeom>
          <a:noFill/>
        </p:spPr>
      </p:pic>
      <p:sp>
        <p:nvSpPr>
          <p:cNvPr id="44" name="Slide Number Placeholder 43">
            <a:extLst>
              <a:ext uri="{FF2B5EF4-FFF2-40B4-BE49-F238E27FC236}">
                <a16:creationId xmlns:a16="http://schemas.microsoft.com/office/drawing/2014/main" id="{5BF29222-3F80-4F2B-90CE-3D40FFF16D70}"/>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19</a:t>
            </a:fld>
            <a:endParaRPr lang="en-US"/>
          </a:p>
        </p:txBody>
      </p:sp>
      <p:sp>
        <p:nvSpPr>
          <p:cNvPr id="3" name="TextBox 2">
            <a:extLst>
              <a:ext uri="{FF2B5EF4-FFF2-40B4-BE49-F238E27FC236}">
                <a16:creationId xmlns:a16="http://schemas.microsoft.com/office/drawing/2014/main" id="{6317B9F8-E6EC-EF7F-D1E3-D76477BD126B}"/>
              </a:ext>
            </a:extLst>
          </p:cNvPr>
          <p:cNvSpPr txBox="1"/>
          <p:nvPr/>
        </p:nvSpPr>
        <p:spPr>
          <a:xfrm>
            <a:off x="1059679" y="6157162"/>
            <a:ext cx="10628345" cy="523220"/>
          </a:xfrm>
          <a:prstGeom prst="rect">
            <a:avLst/>
          </a:prstGeom>
          <a:noFill/>
        </p:spPr>
        <p:txBody>
          <a:bodyPr wrap="square" rtlCol="0">
            <a:spAutoFit/>
          </a:bodyPr>
          <a:lstStyle/>
          <a:p>
            <a:r>
              <a:rPr lang="en-US" sz="2800" dirty="0"/>
              <a:t>This first two PowerPoints are available at www.indianlakeadk.com</a:t>
            </a:r>
          </a:p>
        </p:txBody>
      </p:sp>
    </p:spTree>
    <p:extLst>
      <p:ext uri="{BB962C8B-B14F-4D97-AF65-F5344CB8AC3E}">
        <p14:creationId xmlns:p14="http://schemas.microsoft.com/office/powerpoint/2010/main" val="190376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9E1-00A2-4A36-B095-E065A6DE0161}"/>
              </a:ext>
            </a:extLst>
          </p:cNvPr>
          <p:cNvSpPr>
            <a:spLocks noGrp="1"/>
          </p:cNvSpPr>
          <p:nvPr>
            <p:ph type="title"/>
          </p:nvPr>
        </p:nvSpPr>
        <p:spPr>
          <a:xfrm>
            <a:off x="1236882" y="271346"/>
            <a:ext cx="2130161" cy="1762991"/>
          </a:xfrm>
        </p:spPr>
        <p:txBody>
          <a:bodyPr/>
          <a:lstStyle/>
          <a:p>
            <a:r>
              <a:rPr lang="en-US" dirty="0">
                <a:solidFill>
                  <a:srgbClr val="FFC000">
                    <a:alpha val="75000"/>
                  </a:srgbClr>
                </a:solidFill>
              </a:rPr>
              <a:t>Tonight’s Agenda</a:t>
            </a:r>
          </a:p>
        </p:txBody>
      </p:sp>
      <p:sp>
        <p:nvSpPr>
          <p:cNvPr id="3" name="Content Placeholder 2">
            <a:extLst>
              <a:ext uri="{FF2B5EF4-FFF2-40B4-BE49-F238E27FC236}">
                <a16:creationId xmlns:a16="http://schemas.microsoft.com/office/drawing/2014/main" id="{A3B54E3C-306E-4FC5-A69F-6423F774DAB8}"/>
              </a:ext>
            </a:extLst>
          </p:cNvPr>
          <p:cNvSpPr>
            <a:spLocks noGrp="1"/>
          </p:cNvSpPr>
          <p:nvPr>
            <p:ph idx="1"/>
          </p:nvPr>
        </p:nvSpPr>
        <p:spPr>
          <a:xfrm>
            <a:off x="5117909" y="647699"/>
            <a:ext cx="6401231" cy="5231807"/>
          </a:xfrm>
        </p:spPr>
        <p:txBody>
          <a:bodyPr>
            <a:noAutofit/>
          </a:bodyPr>
          <a:lstStyle/>
          <a:p>
            <a:pPr marL="742950" indent="-742950">
              <a:buFont typeface="+mj-lt"/>
              <a:buAutoNum type="arabicPeriod"/>
            </a:pPr>
            <a:r>
              <a:rPr lang="en-US" sz="4400" dirty="0">
                <a:solidFill>
                  <a:srgbClr val="FFC000">
                    <a:alpha val="85000"/>
                  </a:srgbClr>
                </a:solidFill>
              </a:rPr>
              <a:t>Committee Oversight &amp; Structure</a:t>
            </a:r>
          </a:p>
          <a:p>
            <a:pPr marL="742950" indent="-742950">
              <a:buFont typeface="+mj-lt"/>
              <a:buAutoNum type="arabicPeriod"/>
            </a:pPr>
            <a:r>
              <a:rPr lang="en-US" sz="4400" dirty="0">
                <a:solidFill>
                  <a:srgbClr val="FFC000">
                    <a:alpha val="85000"/>
                  </a:srgbClr>
                </a:solidFill>
              </a:rPr>
              <a:t>Four Working Groups</a:t>
            </a:r>
          </a:p>
          <a:p>
            <a:pPr marL="742950" indent="-742950">
              <a:buFont typeface="+mj-lt"/>
              <a:buAutoNum type="arabicPeriod"/>
            </a:pPr>
            <a:r>
              <a:rPr lang="en-US" sz="4400" dirty="0">
                <a:solidFill>
                  <a:srgbClr val="FFC000">
                    <a:alpha val="85000"/>
                  </a:srgbClr>
                </a:solidFill>
              </a:rPr>
              <a:t>Name our Project</a:t>
            </a:r>
          </a:p>
          <a:p>
            <a:pPr marL="742950" indent="-742950">
              <a:buFont typeface="+mj-lt"/>
              <a:buAutoNum type="arabicPeriod"/>
            </a:pPr>
            <a:r>
              <a:rPr lang="en-US" sz="4400" dirty="0">
                <a:solidFill>
                  <a:srgbClr val="FFC000">
                    <a:alpha val="85000"/>
                  </a:srgbClr>
                </a:solidFill>
              </a:rPr>
              <a:t>Timeline &amp; Next Steps</a:t>
            </a:r>
          </a:p>
        </p:txBody>
      </p:sp>
      <p:sp>
        <p:nvSpPr>
          <p:cNvPr id="74" name="Date Placeholder 73">
            <a:extLst>
              <a:ext uri="{FF2B5EF4-FFF2-40B4-BE49-F238E27FC236}">
                <a16:creationId xmlns:a16="http://schemas.microsoft.com/office/drawing/2014/main" id="{F58157BD-826A-4A73-AFE3-4DC840C3F88D}"/>
              </a:ext>
            </a:extLst>
          </p:cNvPr>
          <p:cNvSpPr>
            <a:spLocks noGrp="1"/>
          </p:cNvSpPr>
          <p:nvPr>
            <p:ph type="dt" sz="half" idx="2"/>
          </p:nvPr>
        </p:nvSpPr>
        <p:spPr>
          <a:xfrm>
            <a:off x="258792" y="6356350"/>
            <a:ext cx="3322608" cy="365125"/>
          </a:xfrm>
        </p:spPr>
        <p:txBody>
          <a:bodyPr/>
          <a:lstStyle/>
          <a:p>
            <a:r>
              <a:rPr lang="en-US" dirty="0">
                <a:solidFill>
                  <a:srgbClr val="FFC000">
                    <a:alpha val="75000"/>
                  </a:srgbClr>
                </a:solidFill>
              </a:rPr>
              <a:t>1/25/23</a:t>
            </a:r>
          </a:p>
        </p:txBody>
      </p:sp>
      <p:sp>
        <p:nvSpPr>
          <p:cNvPr id="76" name="Slide Number Placeholder 75">
            <a:extLst>
              <a:ext uri="{FF2B5EF4-FFF2-40B4-BE49-F238E27FC236}">
                <a16:creationId xmlns:a16="http://schemas.microsoft.com/office/drawing/2014/main" id="{4FCE912F-09D6-4C14-A807-126C32B03BB1}"/>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2</a:t>
            </a:fld>
            <a:endParaRPr lang="en-US" dirty="0"/>
          </a:p>
        </p:txBody>
      </p:sp>
      <p:pic>
        <p:nvPicPr>
          <p:cNvPr id="18" name="Picture 17" descr="A group of people walking down a street with flowers&#10;&#10;Description automatically generated with low confidence">
            <a:extLst>
              <a:ext uri="{FF2B5EF4-FFF2-40B4-BE49-F238E27FC236}">
                <a16:creationId xmlns:a16="http://schemas.microsoft.com/office/drawing/2014/main" id="{1DA7ACE7-EA56-D0C5-31FE-A450ED06B0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02" t="756" r="-27657" b="-756"/>
          <a:stretch/>
        </p:blipFill>
        <p:spPr>
          <a:xfrm>
            <a:off x="397164" y="2264636"/>
            <a:ext cx="5396885" cy="3971432"/>
          </a:xfrm>
          <a:prstGeom prst="rect">
            <a:avLst/>
          </a:prstGeom>
        </p:spPr>
      </p:pic>
    </p:spTree>
    <p:extLst>
      <p:ext uri="{BB962C8B-B14F-4D97-AF65-F5344CB8AC3E}">
        <p14:creationId xmlns:p14="http://schemas.microsoft.com/office/powerpoint/2010/main" val="131723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838200" y="662427"/>
            <a:ext cx="10515600" cy="819738"/>
          </a:xfrm>
        </p:spPr>
        <p:txBody>
          <a:bodyPr anchor="ctr">
            <a:normAutofit/>
          </a:bodyPr>
          <a:lstStyle/>
          <a:p>
            <a:r>
              <a:rPr lang="en-US" dirty="0">
                <a:solidFill>
                  <a:srgbClr val="FFC000">
                    <a:alpha val="75000"/>
                  </a:srgbClr>
                </a:solidFill>
              </a:rPr>
              <a:t>Thank you. We look forward to working with you!</a:t>
            </a:r>
          </a:p>
        </p:txBody>
      </p:sp>
      <p:pic>
        <p:nvPicPr>
          <p:cNvPr id="11" name="Content Placeholder 10" descr="A high angle view of a garden&#10;&#10;Description automatically generated with low confidence">
            <a:extLst>
              <a:ext uri="{FF2B5EF4-FFF2-40B4-BE49-F238E27FC236}">
                <a16:creationId xmlns:a16="http://schemas.microsoft.com/office/drawing/2014/main" id="{E5A94BBB-865E-0541-32F2-CAC332976E25}"/>
              </a:ext>
            </a:extLst>
          </p:cNvPr>
          <p:cNvPicPr>
            <a:picLocks noGrp="1" noChangeAspect="1"/>
          </p:cNvPicPr>
          <p:nvPr>
            <p:ph idx="1"/>
          </p:nvPr>
        </p:nvPicPr>
        <p:blipFill rotWithShape="1">
          <a:blip r:embed="rId2"/>
          <a:srcRect t="23307" b="16994"/>
          <a:stretch/>
        </p:blipFill>
        <p:spPr>
          <a:xfrm>
            <a:off x="838200" y="1811756"/>
            <a:ext cx="10515600" cy="4190323"/>
          </a:xfrm>
          <a:noFill/>
        </p:spPr>
      </p:pic>
      <p:sp>
        <p:nvSpPr>
          <p:cNvPr id="41" name="Date Placeholder 40">
            <a:extLst>
              <a:ext uri="{FF2B5EF4-FFF2-40B4-BE49-F238E27FC236}">
                <a16:creationId xmlns:a16="http://schemas.microsoft.com/office/drawing/2014/main" id="{1AA0E395-EB95-4646-A4B3-EAB7C68D0B5E}"/>
              </a:ext>
            </a:extLst>
          </p:cNvPr>
          <p:cNvSpPr>
            <a:spLocks noGrp="1"/>
          </p:cNvSpPr>
          <p:nvPr>
            <p:ph type="dt" sz="half" idx="2"/>
          </p:nvPr>
        </p:nvSpPr>
        <p:spPr>
          <a:xfrm>
            <a:off x="258792" y="6356350"/>
            <a:ext cx="3322608" cy="365125"/>
          </a:xfrm>
        </p:spPr>
        <p:txBody>
          <a:bodyPr anchor="ctr">
            <a:normAutofit/>
          </a:bodyPr>
          <a:lstStyle/>
          <a:p>
            <a:pPr>
              <a:spcAft>
                <a:spcPts val="600"/>
              </a:spcAft>
            </a:pPr>
            <a:r>
              <a:rPr lang="en-US" dirty="0"/>
              <a:t>11/16/2022</a:t>
            </a:r>
          </a:p>
        </p:txBody>
      </p:sp>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20</a:t>
            </a:fld>
            <a:endParaRPr lang="en-US"/>
          </a:p>
        </p:txBody>
      </p:sp>
    </p:spTree>
    <p:extLst>
      <p:ext uri="{BB962C8B-B14F-4D97-AF65-F5344CB8AC3E}">
        <p14:creationId xmlns:p14="http://schemas.microsoft.com/office/powerpoint/2010/main" val="152817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E88BB9-5E8A-474F-B7C0-BC6738C243D9}"/>
              </a:ext>
            </a:extLst>
          </p:cNvPr>
          <p:cNvSpPr>
            <a:spLocks noGrp="1"/>
          </p:cNvSpPr>
          <p:nvPr>
            <p:ph type="title"/>
          </p:nvPr>
        </p:nvSpPr>
        <p:spPr>
          <a:xfrm>
            <a:off x="643551" y="200483"/>
            <a:ext cx="10515600" cy="899783"/>
          </a:xfrm>
        </p:spPr>
        <p:txBody>
          <a:bodyPr/>
          <a:lstStyle/>
          <a:p>
            <a:r>
              <a:rPr lang="en-US" dirty="0">
                <a:solidFill>
                  <a:srgbClr val="FFC000">
                    <a:alpha val="75000"/>
                  </a:srgbClr>
                </a:solidFill>
              </a:rPr>
              <a:t>Background</a:t>
            </a:r>
          </a:p>
        </p:txBody>
      </p:sp>
      <p:sp>
        <p:nvSpPr>
          <p:cNvPr id="81" name="Text Placeholder 80">
            <a:extLst>
              <a:ext uri="{FF2B5EF4-FFF2-40B4-BE49-F238E27FC236}">
                <a16:creationId xmlns:a16="http://schemas.microsoft.com/office/drawing/2014/main" id="{26331C6E-6EC6-4BCA-90FC-D61437684A3A}"/>
              </a:ext>
            </a:extLst>
          </p:cNvPr>
          <p:cNvSpPr>
            <a:spLocks noGrp="1"/>
          </p:cNvSpPr>
          <p:nvPr>
            <p:ph type="body" sz="quarter" idx="16"/>
          </p:nvPr>
        </p:nvSpPr>
        <p:spPr>
          <a:xfrm>
            <a:off x="845164" y="1100266"/>
            <a:ext cx="10112375" cy="2754909"/>
          </a:xfrm>
        </p:spPr>
        <p:txBody>
          <a:bodyPr>
            <a:normAutofit fontScale="92500" lnSpcReduction="10000"/>
          </a:bodyPr>
          <a:lstStyle/>
          <a:p>
            <a:pPr marL="342900" indent="-342900">
              <a:buFont typeface="Arial" panose="020B0604020202020204" pitchFamily="34" charset="0"/>
              <a:buChar char="•"/>
            </a:pPr>
            <a:r>
              <a:rPr lang="en-US" dirty="0">
                <a:solidFill>
                  <a:srgbClr val="FFC000">
                    <a:alpha val="85000"/>
                  </a:srgbClr>
                </a:solidFill>
              </a:rPr>
              <a:t>Main Street America Consultant visited in August 2022, sharing community survey results</a:t>
            </a:r>
          </a:p>
          <a:p>
            <a:pPr marL="342900" indent="-342900">
              <a:buFont typeface="Arial" panose="020B0604020202020204" pitchFamily="34" charset="0"/>
              <a:buChar char="•"/>
            </a:pPr>
            <a:r>
              <a:rPr lang="en-US" dirty="0">
                <a:solidFill>
                  <a:srgbClr val="FFC000">
                    <a:alpha val="85000"/>
                  </a:srgbClr>
                </a:solidFill>
              </a:rPr>
              <a:t>Focus group meetings, public meetings, and Zoom sessions followed</a:t>
            </a:r>
          </a:p>
          <a:p>
            <a:pPr marL="342900" indent="-342900">
              <a:buFont typeface="Arial" panose="020B0604020202020204" pitchFamily="34" charset="0"/>
              <a:buChar char="•"/>
            </a:pPr>
            <a:r>
              <a:rPr lang="en-US" dirty="0">
                <a:solidFill>
                  <a:srgbClr val="FFC000">
                    <a:alpha val="85000"/>
                  </a:srgbClr>
                </a:solidFill>
              </a:rPr>
              <a:t>Core Steering Committee established: Brenda Valentine, Connie </a:t>
            </a:r>
            <a:r>
              <a:rPr lang="en-US" dirty="0" err="1">
                <a:solidFill>
                  <a:srgbClr val="FFC000">
                    <a:alpha val="85000"/>
                  </a:srgbClr>
                </a:solidFill>
              </a:rPr>
              <a:t>Sahler</a:t>
            </a:r>
            <a:r>
              <a:rPr lang="en-US" dirty="0">
                <a:solidFill>
                  <a:srgbClr val="FFC000">
                    <a:alpha val="85000"/>
                  </a:srgbClr>
                </a:solidFill>
              </a:rPr>
              <a:t>, Sarah Lewin, Sally Stanton, Allen Van Hoff, Kim </a:t>
            </a:r>
            <a:r>
              <a:rPr lang="en-US" dirty="0" err="1">
                <a:solidFill>
                  <a:srgbClr val="FFC000">
                    <a:alpha val="85000"/>
                  </a:srgbClr>
                </a:solidFill>
              </a:rPr>
              <a:t>Ameden</a:t>
            </a:r>
            <a:r>
              <a:rPr lang="en-US" dirty="0">
                <a:solidFill>
                  <a:srgbClr val="FFC000">
                    <a:alpha val="85000"/>
                  </a:srgbClr>
                </a:solidFill>
              </a:rPr>
              <a:t> and Christine Pouch</a:t>
            </a:r>
          </a:p>
          <a:p>
            <a:pPr marL="342900" indent="-342900">
              <a:buFont typeface="Arial" panose="020B0604020202020204" pitchFamily="34" charset="0"/>
              <a:buChar char="•"/>
            </a:pPr>
            <a:r>
              <a:rPr lang="en-US" dirty="0">
                <a:solidFill>
                  <a:srgbClr val="FFC000">
                    <a:alpha val="85000"/>
                  </a:srgbClr>
                </a:solidFill>
              </a:rPr>
              <a:t>Now seeking volunteers to serve on four working groups</a:t>
            </a:r>
          </a:p>
        </p:txBody>
      </p:sp>
      <p:sp>
        <p:nvSpPr>
          <p:cNvPr id="182" name="Date Placeholder 181">
            <a:extLst>
              <a:ext uri="{FF2B5EF4-FFF2-40B4-BE49-F238E27FC236}">
                <a16:creationId xmlns:a16="http://schemas.microsoft.com/office/drawing/2014/main" id="{0B26E46E-EDB2-4F95-99F9-6B864973B7EF}"/>
              </a:ext>
            </a:extLst>
          </p:cNvPr>
          <p:cNvSpPr>
            <a:spLocks noGrp="1"/>
          </p:cNvSpPr>
          <p:nvPr>
            <p:ph type="dt" sz="half" idx="2"/>
          </p:nvPr>
        </p:nvSpPr>
        <p:spPr>
          <a:xfrm>
            <a:off x="258792" y="6356350"/>
            <a:ext cx="3322608" cy="365125"/>
          </a:xfrm>
        </p:spPr>
        <p:txBody>
          <a:bodyPr/>
          <a:lstStyle/>
          <a:p>
            <a:r>
              <a:rPr lang="en-US" dirty="0"/>
              <a:t>1/25/23</a:t>
            </a:r>
          </a:p>
        </p:txBody>
      </p:sp>
      <p:sp>
        <p:nvSpPr>
          <p:cNvPr id="184" name="Slide Number Placeholder 183">
            <a:extLst>
              <a:ext uri="{FF2B5EF4-FFF2-40B4-BE49-F238E27FC236}">
                <a16:creationId xmlns:a16="http://schemas.microsoft.com/office/drawing/2014/main" id="{F09696C5-2D5D-4774-8ED7-53F2BB60D1FD}"/>
              </a:ext>
            </a:extLst>
          </p:cNvPr>
          <p:cNvSpPr>
            <a:spLocks noGrp="1"/>
          </p:cNvSpPr>
          <p:nvPr>
            <p:ph type="sldNum" sz="quarter" idx="4"/>
          </p:nvPr>
        </p:nvSpPr>
        <p:spPr>
          <a:xfrm>
            <a:off x="10518474" y="6356350"/>
            <a:ext cx="1414733" cy="365125"/>
          </a:xfrm>
        </p:spPr>
        <p:txBody>
          <a:bodyPr/>
          <a:lstStyle/>
          <a:p>
            <a:fld id="{AE208ADF-3ADD-483D-A721-14E3EEE2C135}" type="slidenum">
              <a:rPr lang="en-US" smtClean="0"/>
              <a:pPr/>
              <a:t>3</a:t>
            </a:fld>
            <a:endParaRPr lang="en-US" dirty="0"/>
          </a:p>
        </p:txBody>
      </p:sp>
      <p:pic>
        <p:nvPicPr>
          <p:cNvPr id="5" name="Picture Placeholder 4" descr="A field of green plants with a mountain in the background&#10;&#10;Description automatically generated with medium confidence">
            <a:extLst>
              <a:ext uri="{FF2B5EF4-FFF2-40B4-BE49-F238E27FC236}">
                <a16:creationId xmlns:a16="http://schemas.microsoft.com/office/drawing/2014/main" id="{F61DC9F2-1880-F899-977F-8462DE879B3B}"/>
              </a:ext>
            </a:extLst>
          </p:cNvPr>
          <p:cNvPicPr>
            <a:picLocks noGrp="1" noChangeAspect="1"/>
          </p:cNvPicPr>
          <p:nvPr>
            <p:ph type="pic" sz="quarter" idx="14"/>
          </p:nvPr>
        </p:nvPicPr>
        <p:blipFill>
          <a:blip r:embed="rId2"/>
          <a:srcRect t="6503" b="6503"/>
          <a:stretch>
            <a:fillRect/>
          </a:stretch>
        </p:blipFill>
        <p:spPr>
          <a:xfrm>
            <a:off x="7102870" y="3855175"/>
            <a:ext cx="4468136" cy="2697480"/>
          </a:xfrm>
        </p:spPr>
      </p:pic>
      <p:pic>
        <p:nvPicPr>
          <p:cNvPr id="3" name="Picture 2" descr="A high angle view of a garden&#10;&#10;Description automatically generated with low confidence">
            <a:extLst>
              <a:ext uri="{FF2B5EF4-FFF2-40B4-BE49-F238E27FC236}">
                <a16:creationId xmlns:a16="http://schemas.microsoft.com/office/drawing/2014/main" id="{4BC87075-0C4B-E138-7680-DB6EE7CA273F}"/>
              </a:ext>
            </a:extLst>
          </p:cNvPr>
          <p:cNvPicPr>
            <a:picLocks noChangeAspect="1"/>
          </p:cNvPicPr>
          <p:nvPr/>
        </p:nvPicPr>
        <p:blipFill>
          <a:blip r:embed="rId3"/>
          <a:stretch>
            <a:fillRect/>
          </a:stretch>
        </p:blipFill>
        <p:spPr>
          <a:xfrm>
            <a:off x="1123583" y="3855175"/>
            <a:ext cx="5423731" cy="2621825"/>
          </a:xfrm>
          <a:prstGeom prst="rect">
            <a:avLst/>
          </a:prstGeom>
        </p:spPr>
      </p:pic>
    </p:spTree>
    <p:extLst>
      <p:ext uri="{BB962C8B-B14F-4D97-AF65-F5344CB8AC3E}">
        <p14:creationId xmlns:p14="http://schemas.microsoft.com/office/powerpoint/2010/main" val="328143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83E3-686A-4399-B44D-71E2E0C5990C}"/>
              </a:ext>
            </a:extLst>
          </p:cNvPr>
          <p:cNvSpPr>
            <a:spLocks noGrp="1"/>
          </p:cNvSpPr>
          <p:nvPr>
            <p:ph type="ctrTitle"/>
          </p:nvPr>
        </p:nvSpPr>
        <p:spPr>
          <a:xfrm>
            <a:off x="647700" y="5059252"/>
            <a:ext cx="11077130" cy="1209275"/>
          </a:xfrm>
        </p:spPr>
        <p:txBody>
          <a:bodyPr>
            <a:normAutofit fontScale="90000"/>
          </a:bodyPr>
          <a:lstStyle/>
          <a:p>
            <a:pPr algn="ctr"/>
            <a:r>
              <a:rPr lang="en-US" dirty="0">
                <a:solidFill>
                  <a:srgbClr val="FFC000">
                    <a:alpha val="75000"/>
                  </a:srgbClr>
                </a:solidFill>
              </a:rPr>
              <a:t>Organizational Structure</a:t>
            </a:r>
            <a:br>
              <a:rPr lang="en-US" dirty="0">
                <a:solidFill>
                  <a:srgbClr val="FFC000">
                    <a:alpha val="75000"/>
                  </a:srgbClr>
                </a:solidFill>
              </a:rPr>
            </a:br>
            <a:r>
              <a:rPr lang="en-US" dirty="0">
                <a:solidFill>
                  <a:srgbClr val="FFC000">
                    <a:alpha val="75000"/>
                  </a:srgbClr>
                </a:solidFill>
              </a:rPr>
              <a:t>Community Transformation via MSA</a:t>
            </a:r>
          </a:p>
        </p:txBody>
      </p:sp>
      <p:pic>
        <p:nvPicPr>
          <p:cNvPr id="6" name="Picture Placeholder 5" descr="A picture containing trees, outdoor, forest, nature, mist">
            <a:extLst>
              <a:ext uri="{FF2B5EF4-FFF2-40B4-BE49-F238E27FC236}">
                <a16:creationId xmlns:a16="http://schemas.microsoft.com/office/drawing/2014/main" id="{286EB37C-928B-4D9A-905B-8EA255EB144E}"/>
              </a:ext>
            </a:extLst>
          </p:cNvPr>
          <p:cNvPicPr>
            <a:picLocks noGrp="1" noChangeAspect="1"/>
          </p:cNvPicPr>
          <p:nvPr>
            <p:ph type="pic" sz="quarter" idx="13"/>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48" y="0"/>
            <a:ext cx="12188952" cy="5027941"/>
          </a:xfrm>
        </p:spPr>
      </p:pic>
      <p:sp>
        <p:nvSpPr>
          <p:cNvPr id="3" name="Isosceles Triangle 2">
            <a:extLst>
              <a:ext uri="{FF2B5EF4-FFF2-40B4-BE49-F238E27FC236}">
                <a16:creationId xmlns:a16="http://schemas.microsoft.com/office/drawing/2014/main" id="{1409624C-B9B3-6029-4EF1-EE2AD1016BCA}"/>
              </a:ext>
            </a:extLst>
          </p:cNvPr>
          <p:cNvSpPr/>
          <p:nvPr/>
        </p:nvSpPr>
        <p:spPr>
          <a:xfrm>
            <a:off x="444381" y="247828"/>
            <a:ext cx="10562602" cy="1281869"/>
          </a:xfrm>
          <a:prstGeom prst="triangle">
            <a:avLst>
              <a:gd name="adj" fmla="val 4872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00FDAA-FB46-0D76-C389-EEF14DC82A95}"/>
              </a:ext>
            </a:extLst>
          </p:cNvPr>
          <p:cNvSpPr txBox="1"/>
          <p:nvPr/>
        </p:nvSpPr>
        <p:spPr>
          <a:xfrm>
            <a:off x="3364269" y="581723"/>
            <a:ext cx="4375446" cy="923330"/>
          </a:xfrm>
          <a:prstGeom prst="rect">
            <a:avLst/>
          </a:prstGeom>
          <a:noFill/>
        </p:spPr>
        <p:txBody>
          <a:bodyPr wrap="square" rtlCol="0">
            <a:spAutoFit/>
          </a:bodyPr>
          <a:lstStyle/>
          <a:p>
            <a:pPr algn="ctr"/>
            <a:r>
              <a:rPr lang="en-US" b="1" dirty="0">
                <a:solidFill>
                  <a:schemeClr val="bg1"/>
                </a:solidFill>
              </a:rPr>
              <a:t>Indian Lake Community Development Corporation – 501c3 – ilcdc.org</a:t>
            </a:r>
          </a:p>
          <a:p>
            <a:pPr algn="ctr"/>
            <a:r>
              <a:rPr lang="en-US" b="1" dirty="0">
                <a:solidFill>
                  <a:schemeClr val="bg1"/>
                </a:solidFill>
              </a:rPr>
              <a:t>Main Street America (MSA) Project</a:t>
            </a:r>
          </a:p>
        </p:txBody>
      </p:sp>
      <p:sp>
        <p:nvSpPr>
          <p:cNvPr id="8" name="Rectangle 7">
            <a:extLst>
              <a:ext uri="{FF2B5EF4-FFF2-40B4-BE49-F238E27FC236}">
                <a16:creationId xmlns:a16="http://schemas.microsoft.com/office/drawing/2014/main" id="{006194E6-9F0A-A19E-EBBC-87385A6EBF91}"/>
              </a:ext>
            </a:extLst>
          </p:cNvPr>
          <p:cNvSpPr/>
          <p:nvPr/>
        </p:nvSpPr>
        <p:spPr>
          <a:xfrm>
            <a:off x="576840" y="1676652"/>
            <a:ext cx="10297683" cy="5419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7C0EC0-D89B-5CED-0FB6-A4518C80DFC5}"/>
              </a:ext>
            </a:extLst>
          </p:cNvPr>
          <p:cNvSpPr txBox="1"/>
          <p:nvPr/>
        </p:nvSpPr>
        <p:spPr>
          <a:xfrm>
            <a:off x="576840" y="1716548"/>
            <a:ext cx="10954897" cy="523220"/>
          </a:xfrm>
          <a:prstGeom prst="rect">
            <a:avLst/>
          </a:prstGeom>
          <a:noFill/>
        </p:spPr>
        <p:txBody>
          <a:bodyPr wrap="square" rtlCol="0">
            <a:spAutoFit/>
          </a:bodyPr>
          <a:lstStyle/>
          <a:p>
            <a:pPr algn="ctr"/>
            <a:r>
              <a:rPr lang="en-US" sz="2800" b="1" dirty="0">
                <a:solidFill>
                  <a:schemeClr val="bg1"/>
                </a:solidFill>
              </a:rPr>
              <a:t>Core Steering Committee</a:t>
            </a:r>
          </a:p>
        </p:txBody>
      </p:sp>
      <p:sp>
        <p:nvSpPr>
          <p:cNvPr id="10" name="Rectangle 9">
            <a:extLst>
              <a:ext uri="{FF2B5EF4-FFF2-40B4-BE49-F238E27FC236}">
                <a16:creationId xmlns:a16="http://schemas.microsoft.com/office/drawing/2014/main" id="{9F7F5E77-2D37-6E73-27D5-F0AD26FBF359}"/>
              </a:ext>
            </a:extLst>
          </p:cNvPr>
          <p:cNvSpPr/>
          <p:nvPr/>
        </p:nvSpPr>
        <p:spPr>
          <a:xfrm>
            <a:off x="656323" y="2900020"/>
            <a:ext cx="2171993" cy="1856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D35A5B-C0FD-BA10-E3D4-0845771DF691}"/>
              </a:ext>
            </a:extLst>
          </p:cNvPr>
          <p:cNvSpPr/>
          <p:nvPr/>
        </p:nvSpPr>
        <p:spPr>
          <a:xfrm>
            <a:off x="3103933" y="2957872"/>
            <a:ext cx="2427006" cy="1856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907FD-C480-0A0E-A895-8F8880A18390}"/>
              </a:ext>
            </a:extLst>
          </p:cNvPr>
          <p:cNvSpPr/>
          <p:nvPr/>
        </p:nvSpPr>
        <p:spPr>
          <a:xfrm>
            <a:off x="5848814" y="2900020"/>
            <a:ext cx="2427006" cy="1856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57E814-C0B6-1B6C-37BC-FB3AF79B263E}"/>
              </a:ext>
            </a:extLst>
          </p:cNvPr>
          <p:cNvSpPr/>
          <p:nvPr/>
        </p:nvSpPr>
        <p:spPr>
          <a:xfrm>
            <a:off x="8537689" y="2868609"/>
            <a:ext cx="2232131" cy="1856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9AC9EAF-ABBF-ADDC-FD28-E8326D2935CD}"/>
              </a:ext>
            </a:extLst>
          </p:cNvPr>
          <p:cNvSpPr txBox="1"/>
          <p:nvPr/>
        </p:nvSpPr>
        <p:spPr>
          <a:xfrm flipH="1">
            <a:off x="576839" y="3125384"/>
            <a:ext cx="2251476" cy="954107"/>
          </a:xfrm>
          <a:prstGeom prst="rect">
            <a:avLst/>
          </a:prstGeom>
          <a:noFill/>
        </p:spPr>
        <p:txBody>
          <a:bodyPr wrap="square" rtlCol="0">
            <a:spAutoFit/>
          </a:bodyPr>
          <a:lstStyle/>
          <a:p>
            <a:pPr algn="ctr"/>
            <a:r>
              <a:rPr lang="en-US" sz="2800" b="1" dirty="0">
                <a:solidFill>
                  <a:schemeClr val="bg1"/>
                </a:solidFill>
              </a:rPr>
              <a:t>Economic Vitality</a:t>
            </a:r>
          </a:p>
        </p:txBody>
      </p:sp>
      <p:sp>
        <p:nvSpPr>
          <p:cNvPr id="16" name="TextBox 15">
            <a:extLst>
              <a:ext uri="{FF2B5EF4-FFF2-40B4-BE49-F238E27FC236}">
                <a16:creationId xmlns:a16="http://schemas.microsoft.com/office/drawing/2014/main" id="{C5DCA034-6824-05D5-CC0F-3C9770686106}"/>
              </a:ext>
            </a:extLst>
          </p:cNvPr>
          <p:cNvSpPr txBox="1"/>
          <p:nvPr/>
        </p:nvSpPr>
        <p:spPr>
          <a:xfrm>
            <a:off x="3029198" y="3362687"/>
            <a:ext cx="2469152" cy="523220"/>
          </a:xfrm>
          <a:prstGeom prst="rect">
            <a:avLst/>
          </a:prstGeom>
          <a:noFill/>
        </p:spPr>
        <p:txBody>
          <a:bodyPr wrap="square" rtlCol="0">
            <a:spAutoFit/>
          </a:bodyPr>
          <a:lstStyle/>
          <a:p>
            <a:pPr algn="ctr"/>
            <a:r>
              <a:rPr lang="en-US" sz="2800" b="1" dirty="0">
                <a:solidFill>
                  <a:schemeClr val="bg1"/>
                </a:solidFill>
              </a:rPr>
              <a:t>Design</a:t>
            </a:r>
          </a:p>
        </p:txBody>
      </p:sp>
      <p:sp>
        <p:nvSpPr>
          <p:cNvPr id="17" name="TextBox 16">
            <a:extLst>
              <a:ext uri="{FF2B5EF4-FFF2-40B4-BE49-F238E27FC236}">
                <a16:creationId xmlns:a16="http://schemas.microsoft.com/office/drawing/2014/main" id="{E3E115DC-C5DB-2E75-206A-B89A65E17543}"/>
              </a:ext>
            </a:extLst>
          </p:cNvPr>
          <p:cNvSpPr txBox="1"/>
          <p:nvPr/>
        </p:nvSpPr>
        <p:spPr>
          <a:xfrm>
            <a:off x="6182507" y="3340827"/>
            <a:ext cx="1791255" cy="523220"/>
          </a:xfrm>
          <a:prstGeom prst="rect">
            <a:avLst/>
          </a:prstGeom>
          <a:noFill/>
        </p:spPr>
        <p:txBody>
          <a:bodyPr wrap="square" rtlCol="0">
            <a:spAutoFit/>
          </a:bodyPr>
          <a:lstStyle/>
          <a:p>
            <a:r>
              <a:rPr lang="en-US" sz="2800" b="1" dirty="0">
                <a:solidFill>
                  <a:schemeClr val="bg1"/>
                </a:solidFill>
              </a:rPr>
              <a:t>Promotion</a:t>
            </a:r>
          </a:p>
        </p:txBody>
      </p:sp>
      <p:sp>
        <p:nvSpPr>
          <p:cNvPr id="18" name="TextBox 17">
            <a:extLst>
              <a:ext uri="{FF2B5EF4-FFF2-40B4-BE49-F238E27FC236}">
                <a16:creationId xmlns:a16="http://schemas.microsoft.com/office/drawing/2014/main" id="{D7985E42-D483-9123-F3AC-03DAEE11F43F}"/>
              </a:ext>
            </a:extLst>
          </p:cNvPr>
          <p:cNvSpPr txBox="1"/>
          <p:nvPr/>
        </p:nvSpPr>
        <p:spPr>
          <a:xfrm>
            <a:off x="8744941" y="3279271"/>
            <a:ext cx="2129582" cy="523220"/>
          </a:xfrm>
          <a:prstGeom prst="rect">
            <a:avLst/>
          </a:prstGeom>
          <a:noFill/>
        </p:spPr>
        <p:txBody>
          <a:bodyPr wrap="square" rtlCol="0">
            <a:spAutoFit/>
          </a:bodyPr>
          <a:lstStyle/>
          <a:p>
            <a:r>
              <a:rPr lang="en-US" sz="2800" b="1" dirty="0">
                <a:solidFill>
                  <a:schemeClr val="bg1"/>
                </a:solidFill>
              </a:rPr>
              <a:t>Organization</a:t>
            </a:r>
          </a:p>
        </p:txBody>
      </p:sp>
      <p:sp>
        <p:nvSpPr>
          <p:cNvPr id="19" name="TextBox 18">
            <a:extLst>
              <a:ext uri="{FF2B5EF4-FFF2-40B4-BE49-F238E27FC236}">
                <a16:creationId xmlns:a16="http://schemas.microsoft.com/office/drawing/2014/main" id="{65D77996-6191-5C9B-E99E-1A0A54F6AF85}"/>
              </a:ext>
            </a:extLst>
          </p:cNvPr>
          <p:cNvSpPr txBox="1"/>
          <p:nvPr/>
        </p:nvSpPr>
        <p:spPr>
          <a:xfrm>
            <a:off x="725581" y="2305983"/>
            <a:ext cx="10000199" cy="461665"/>
          </a:xfrm>
          <a:prstGeom prst="rect">
            <a:avLst/>
          </a:prstGeom>
          <a:noFill/>
          <a:ln w="38100">
            <a:solidFill>
              <a:schemeClr val="bg1"/>
            </a:solidFill>
          </a:ln>
        </p:spPr>
        <p:txBody>
          <a:bodyPr wrap="square" rtlCol="0">
            <a:spAutoFit/>
          </a:bodyPr>
          <a:lstStyle/>
          <a:p>
            <a:pPr algn="ctr"/>
            <a:r>
              <a:rPr lang="en-US" sz="2400" b="1" dirty="0">
                <a:solidFill>
                  <a:schemeClr val="bg1"/>
                </a:solidFill>
              </a:rPr>
              <a:t>Main Street America Four-Point Approach/ The Pillars of Transformation</a:t>
            </a:r>
          </a:p>
        </p:txBody>
      </p:sp>
    </p:spTree>
    <p:extLst>
      <p:ext uri="{BB962C8B-B14F-4D97-AF65-F5344CB8AC3E}">
        <p14:creationId xmlns:p14="http://schemas.microsoft.com/office/powerpoint/2010/main" val="47718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83E3-686A-4399-B44D-71E2E0C5990C}"/>
              </a:ext>
            </a:extLst>
          </p:cNvPr>
          <p:cNvSpPr>
            <a:spLocks noGrp="1"/>
          </p:cNvSpPr>
          <p:nvPr>
            <p:ph type="ctrTitle"/>
          </p:nvPr>
        </p:nvSpPr>
        <p:spPr>
          <a:xfrm>
            <a:off x="647700" y="5059252"/>
            <a:ext cx="11222408" cy="1209275"/>
          </a:xfrm>
        </p:spPr>
        <p:txBody>
          <a:bodyPr>
            <a:normAutofit/>
          </a:bodyPr>
          <a:lstStyle/>
          <a:p>
            <a:pPr algn="ctr"/>
            <a:r>
              <a:rPr lang="en-US" dirty="0">
                <a:solidFill>
                  <a:srgbClr val="FFC000">
                    <a:alpha val="75000"/>
                  </a:srgbClr>
                </a:solidFill>
              </a:rPr>
              <a:t>Economic Vitality</a:t>
            </a:r>
          </a:p>
        </p:txBody>
      </p:sp>
      <p:pic>
        <p:nvPicPr>
          <p:cNvPr id="6" name="Picture Placeholder 5" descr="A picture containing trees, outdoor, forest, nature, mist">
            <a:extLst>
              <a:ext uri="{FF2B5EF4-FFF2-40B4-BE49-F238E27FC236}">
                <a16:creationId xmlns:a16="http://schemas.microsoft.com/office/drawing/2014/main" id="{286EB37C-928B-4D9A-905B-8EA255EB144E}"/>
              </a:ext>
            </a:extLst>
          </p:cNvPr>
          <p:cNvPicPr>
            <a:picLocks noGrp="1" noChangeAspect="1"/>
          </p:cNvPicPr>
          <p:nvPr>
            <p:ph type="pic" sz="quarter" idx="13"/>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0"/>
            <a:ext cx="12188952" cy="5281302"/>
          </a:xfrm>
        </p:spPr>
      </p:pic>
      <p:sp>
        <p:nvSpPr>
          <p:cNvPr id="10" name="TextBox 9">
            <a:extLst>
              <a:ext uri="{FF2B5EF4-FFF2-40B4-BE49-F238E27FC236}">
                <a16:creationId xmlns:a16="http://schemas.microsoft.com/office/drawing/2014/main" id="{4F7E77C7-C4C8-B469-1DBB-C3ADF88DF816}"/>
              </a:ext>
            </a:extLst>
          </p:cNvPr>
          <p:cNvSpPr txBox="1"/>
          <p:nvPr/>
        </p:nvSpPr>
        <p:spPr>
          <a:xfrm>
            <a:off x="328856" y="227160"/>
            <a:ext cx="10596784" cy="5201424"/>
          </a:xfrm>
          <a:prstGeom prst="rect">
            <a:avLst/>
          </a:prstGeom>
          <a:noFill/>
        </p:spPr>
        <p:txBody>
          <a:bodyPr wrap="square">
            <a:spAutoFit/>
          </a:bodyPr>
          <a:lstStyle/>
          <a:p>
            <a:pPr algn="ctr"/>
            <a:r>
              <a:rPr lang="en-US" sz="2800" b="1" u="sng" dirty="0">
                <a:solidFill>
                  <a:schemeClr val="bg1"/>
                </a:solidFill>
              </a:rPr>
              <a:t>Definition:</a:t>
            </a:r>
            <a:r>
              <a:rPr lang="en-US" sz="2800" b="1" dirty="0">
                <a:solidFill>
                  <a:schemeClr val="bg1"/>
                </a:solidFill>
              </a:rPr>
              <a:t> </a:t>
            </a:r>
          </a:p>
          <a:p>
            <a:pPr algn="ctr"/>
            <a:r>
              <a:rPr lang="en-US" sz="2800" b="1" dirty="0">
                <a:solidFill>
                  <a:schemeClr val="bg1"/>
                </a:solidFill>
              </a:rPr>
              <a:t>Strengthen &amp; diversifies the local economy supporting existing base, entrepreneurism and appropriate development.</a:t>
            </a:r>
          </a:p>
          <a:p>
            <a:pPr algn="ctr"/>
            <a:endParaRPr lang="en-US" sz="800" b="1" dirty="0">
              <a:solidFill>
                <a:schemeClr val="bg1"/>
              </a:solidFill>
            </a:endParaRPr>
          </a:p>
          <a:p>
            <a:pPr algn="ctr"/>
            <a:r>
              <a:rPr lang="en-US" sz="2800" b="1" u="sng" dirty="0">
                <a:solidFill>
                  <a:schemeClr val="bg1"/>
                </a:solidFill>
              </a:rPr>
              <a:t>Examples:</a:t>
            </a:r>
          </a:p>
          <a:p>
            <a:pPr algn="ctr"/>
            <a:r>
              <a:rPr lang="en-US" sz="2800" b="1" dirty="0">
                <a:solidFill>
                  <a:schemeClr val="bg1"/>
                </a:solidFill>
              </a:rPr>
              <a:t>Supporting the needs of existing &amp; new businesses; trainings; loan &amp; grant funds; inventory vacant buildings; survey business owners to discover needs.</a:t>
            </a:r>
          </a:p>
          <a:p>
            <a:pPr algn="ctr"/>
            <a:endParaRPr lang="en-US" sz="800" b="1" dirty="0">
              <a:solidFill>
                <a:schemeClr val="bg1"/>
              </a:solidFill>
            </a:endParaRPr>
          </a:p>
          <a:p>
            <a:pPr algn="ctr"/>
            <a:r>
              <a:rPr lang="en-US" sz="2800" b="1" u="sng" dirty="0">
                <a:solidFill>
                  <a:schemeClr val="bg1"/>
                </a:solidFill>
              </a:rPr>
              <a:t>How to Accomplish:</a:t>
            </a:r>
          </a:p>
          <a:p>
            <a:pPr algn="ctr"/>
            <a:r>
              <a:rPr lang="en-US" sz="2800" b="1" dirty="0">
                <a:solidFill>
                  <a:schemeClr val="bg1"/>
                </a:solidFill>
              </a:rPr>
              <a:t>Information + Grants + Fundraisers </a:t>
            </a:r>
          </a:p>
          <a:p>
            <a:pPr algn="ctr"/>
            <a:endParaRPr lang="en-US" sz="800" b="1" dirty="0">
              <a:solidFill>
                <a:schemeClr val="bg1"/>
              </a:solidFill>
            </a:endParaRPr>
          </a:p>
          <a:p>
            <a:pPr algn="ctr"/>
            <a:r>
              <a:rPr lang="en-US" sz="2800" b="1" u="sng" dirty="0">
                <a:solidFill>
                  <a:schemeClr val="bg1"/>
                </a:solidFill>
              </a:rPr>
              <a:t>Volunteers to Date: </a:t>
            </a:r>
          </a:p>
          <a:p>
            <a:pPr algn="ctr"/>
            <a:r>
              <a:rPr lang="en-US" sz="2800" b="1" dirty="0">
                <a:solidFill>
                  <a:schemeClr val="bg1"/>
                </a:solidFill>
              </a:rPr>
              <a:t>Sarah Lewin, Helen Glass</a:t>
            </a:r>
          </a:p>
          <a:p>
            <a:pPr algn="ctr"/>
            <a:endParaRPr lang="en-US" sz="2800" b="1" dirty="0">
              <a:solidFill>
                <a:schemeClr val="bg1"/>
              </a:solidFill>
            </a:endParaRPr>
          </a:p>
        </p:txBody>
      </p:sp>
    </p:spTree>
    <p:extLst>
      <p:ext uri="{BB962C8B-B14F-4D97-AF65-F5344CB8AC3E}">
        <p14:creationId xmlns:p14="http://schemas.microsoft.com/office/powerpoint/2010/main" val="149281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75B3-7653-2F9D-E663-7BB25FB0C9CB}"/>
              </a:ext>
            </a:extLst>
          </p:cNvPr>
          <p:cNvSpPr>
            <a:spLocks noGrp="1"/>
          </p:cNvSpPr>
          <p:nvPr>
            <p:ph type="ctrTitle"/>
          </p:nvPr>
        </p:nvSpPr>
        <p:spPr>
          <a:xfrm>
            <a:off x="647699" y="5857592"/>
            <a:ext cx="10889122" cy="750847"/>
          </a:xfrm>
        </p:spPr>
        <p:txBody>
          <a:bodyPr/>
          <a:lstStyle/>
          <a:p>
            <a:pPr algn="ctr"/>
            <a:r>
              <a:rPr lang="en-US" dirty="0">
                <a:solidFill>
                  <a:srgbClr val="FFC000">
                    <a:alpha val="75000"/>
                  </a:srgbClr>
                </a:solidFill>
              </a:rPr>
              <a:t>Economic Vitality: Sample Projects</a:t>
            </a:r>
            <a:endParaRPr lang="en-US" dirty="0"/>
          </a:p>
        </p:txBody>
      </p:sp>
      <p:sp>
        <p:nvSpPr>
          <p:cNvPr id="4" name="Picture Placeholder 3">
            <a:extLst>
              <a:ext uri="{FF2B5EF4-FFF2-40B4-BE49-F238E27FC236}">
                <a16:creationId xmlns:a16="http://schemas.microsoft.com/office/drawing/2014/main" id="{333A1DAB-EF77-DC06-1397-AFC54EDB2E78}"/>
              </a:ext>
            </a:extLst>
          </p:cNvPr>
          <p:cNvSpPr>
            <a:spLocks noGrp="1"/>
          </p:cNvSpPr>
          <p:nvPr>
            <p:ph type="pic" sz="quarter" idx="13"/>
          </p:nvPr>
        </p:nvSpPr>
        <p:spPr>
          <a:xfrm>
            <a:off x="1524" y="-1"/>
            <a:ext cx="12188952" cy="4956561"/>
          </a:xfrm>
        </p:spPr>
      </p:sp>
      <p:pic>
        <p:nvPicPr>
          <p:cNvPr id="5" name="Picture Placeholder 5" descr="A picture containing trees, outdoor, forest, nature, mist">
            <a:extLst>
              <a:ext uri="{FF2B5EF4-FFF2-40B4-BE49-F238E27FC236}">
                <a16:creationId xmlns:a16="http://schemas.microsoft.com/office/drawing/2014/main" id="{A78C9FA7-73A9-26C8-E1E4-9EBB6E58B4B6}"/>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48" y="443341"/>
            <a:ext cx="12188952" cy="5281302"/>
          </a:xfrm>
          <a:prstGeom prst="rect">
            <a:avLst/>
          </a:prstGeom>
          <a:solidFill>
            <a:schemeClr val="bg2">
              <a:lumMod val="50000"/>
              <a:lumOff val="50000"/>
            </a:schemeClr>
          </a:solidFill>
        </p:spPr>
      </p:pic>
      <p:sp>
        <p:nvSpPr>
          <p:cNvPr id="6" name="TextBox 5">
            <a:extLst>
              <a:ext uri="{FF2B5EF4-FFF2-40B4-BE49-F238E27FC236}">
                <a16:creationId xmlns:a16="http://schemas.microsoft.com/office/drawing/2014/main" id="{E2FC62C9-F04F-3D24-A812-E6D3B74CA80E}"/>
              </a:ext>
            </a:extLst>
          </p:cNvPr>
          <p:cNvSpPr txBox="1"/>
          <p:nvPr/>
        </p:nvSpPr>
        <p:spPr>
          <a:xfrm>
            <a:off x="361416" y="-1"/>
            <a:ext cx="11461687" cy="5724644"/>
          </a:xfrm>
          <a:prstGeom prst="rect">
            <a:avLst/>
          </a:prstGeom>
          <a:noFill/>
        </p:spPr>
        <p:txBody>
          <a:bodyPr wrap="square" rtlCol="0">
            <a:spAutoFit/>
          </a:bodyPr>
          <a:lstStyle/>
          <a:p>
            <a:pPr marL="171450" indent="-171450">
              <a:buFont typeface="Arial" panose="020B0604020202020204" pitchFamily="34" charset="0"/>
              <a:buChar char="•"/>
            </a:pPr>
            <a:r>
              <a:rPr lang="en-US" sz="2800" b="1" dirty="0">
                <a:solidFill>
                  <a:schemeClr val="bg1"/>
                </a:solidFill>
              </a:rPr>
              <a:t>Use/create an online business directory to highlight a business of the week/month.</a:t>
            </a:r>
          </a:p>
          <a:p>
            <a:pPr marL="171450" indent="-17145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r>
              <a:rPr lang="en-US" sz="2800" b="1" dirty="0">
                <a:solidFill>
                  <a:schemeClr val="bg1"/>
                </a:solidFill>
              </a:rPr>
              <a:t>Start a “Love your Local” business program.</a:t>
            </a:r>
          </a:p>
          <a:p>
            <a:pPr marL="171450" indent="-17145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r>
              <a:rPr lang="en-US" sz="2800" b="1" dirty="0">
                <a:solidFill>
                  <a:schemeClr val="bg1"/>
                </a:solidFill>
              </a:rPr>
              <a:t>Develop a packet to attract new businesses/developers to support additional recreational offerings (outfitters, equipment rentals, brew pubs, bakery, etc.)</a:t>
            </a:r>
          </a:p>
          <a:p>
            <a:pPr marL="171450" indent="-17145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r>
              <a:rPr lang="en-US" sz="2800" b="1" dirty="0">
                <a:solidFill>
                  <a:schemeClr val="bg1"/>
                </a:solidFill>
              </a:rPr>
              <a:t>Work with businesses to provide a range of “open hours” opportunities/stager holiday/vacation closings. </a:t>
            </a:r>
          </a:p>
          <a:p>
            <a:pPr marL="171450" indent="-171450">
              <a:buFont typeface="Arial" panose="020B0604020202020204" pitchFamily="34" charset="0"/>
              <a:buChar char="•"/>
            </a:pPr>
            <a:r>
              <a:rPr lang="en-US" sz="2800" b="1" dirty="0">
                <a:solidFill>
                  <a:schemeClr val="bg1"/>
                </a:solidFill>
              </a:rPr>
              <a:t>Use data collection from community survey to influence change.</a:t>
            </a:r>
          </a:p>
          <a:p>
            <a:pPr marL="171450" indent="-17145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r>
              <a:rPr lang="en-US" sz="2800" b="1" dirty="0">
                <a:solidFill>
                  <a:schemeClr val="bg1"/>
                </a:solidFill>
              </a:rPr>
              <a:t>Establish loan/grant programs just for “main street businesses” for upgrades/improvements.</a:t>
            </a:r>
          </a:p>
          <a:p>
            <a:pPr marL="171450" indent="-17145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r>
              <a:rPr lang="en-US" sz="2800" b="1" dirty="0">
                <a:solidFill>
                  <a:schemeClr val="bg1"/>
                </a:solidFill>
              </a:rPr>
              <a:t>Create various fundraisers/write grants to support all working group projects</a:t>
            </a:r>
          </a:p>
          <a:p>
            <a:endParaRPr lang="en-US" dirty="0"/>
          </a:p>
        </p:txBody>
      </p:sp>
    </p:spTree>
    <p:extLst>
      <p:ext uri="{BB962C8B-B14F-4D97-AF65-F5344CB8AC3E}">
        <p14:creationId xmlns:p14="http://schemas.microsoft.com/office/powerpoint/2010/main" val="37267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AD98-52A2-9D22-4684-171E5398350A}"/>
              </a:ext>
            </a:extLst>
          </p:cNvPr>
          <p:cNvSpPr>
            <a:spLocks noGrp="1"/>
          </p:cNvSpPr>
          <p:nvPr>
            <p:ph type="ctrTitle"/>
          </p:nvPr>
        </p:nvSpPr>
        <p:spPr>
          <a:xfrm>
            <a:off x="647700" y="5139544"/>
            <a:ext cx="10922629" cy="1128983"/>
          </a:xfrm>
        </p:spPr>
        <p:txBody>
          <a:bodyPr/>
          <a:lstStyle/>
          <a:p>
            <a:pPr algn="ctr"/>
            <a:r>
              <a:rPr lang="en-US" dirty="0">
                <a:solidFill>
                  <a:srgbClr val="FFC000">
                    <a:alpha val="75000"/>
                  </a:srgbClr>
                </a:solidFill>
              </a:rPr>
              <a:t>Design</a:t>
            </a:r>
          </a:p>
        </p:txBody>
      </p:sp>
      <p:sp>
        <p:nvSpPr>
          <p:cNvPr id="4" name="Picture Placeholder 3">
            <a:extLst>
              <a:ext uri="{FF2B5EF4-FFF2-40B4-BE49-F238E27FC236}">
                <a16:creationId xmlns:a16="http://schemas.microsoft.com/office/drawing/2014/main" id="{1938B338-12DD-D388-2336-44C71A7F8818}"/>
              </a:ext>
            </a:extLst>
          </p:cNvPr>
          <p:cNvSpPr>
            <a:spLocks noGrp="1"/>
          </p:cNvSpPr>
          <p:nvPr>
            <p:ph type="pic" sz="quarter" idx="13"/>
          </p:nvPr>
        </p:nvSpPr>
        <p:spPr/>
      </p:sp>
      <p:pic>
        <p:nvPicPr>
          <p:cNvPr id="8" name="Picture Placeholder 5" descr="A picture containing trees, outdoor, forest, nature, mist">
            <a:extLst>
              <a:ext uri="{FF2B5EF4-FFF2-40B4-BE49-F238E27FC236}">
                <a16:creationId xmlns:a16="http://schemas.microsoft.com/office/drawing/2014/main" id="{994C6CD7-4112-6E31-19BF-C2B254B60EEE}"/>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14538" y="0"/>
            <a:ext cx="12188952" cy="5027941"/>
          </a:xfrm>
          <a:prstGeom prst="rect">
            <a:avLst/>
          </a:prstGeom>
          <a:solidFill>
            <a:schemeClr val="bg2">
              <a:lumMod val="50000"/>
              <a:lumOff val="50000"/>
            </a:schemeClr>
          </a:solidFill>
        </p:spPr>
      </p:pic>
      <p:sp>
        <p:nvSpPr>
          <p:cNvPr id="11" name="TextBox 10">
            <a:extLst>
              <a:ext uri="{FF2B5EF4-FFF2-40B4-BE49-F238E27FC236}">
                <a16:creationId xmlns:a16="http://schemas.microsoft.com/office/drawing/2014/main" id="{944D7978-4E27-A967-C53F-8FEE30FADF33}"/>
              </a:ext>
            </a:extLst>
          </p:cNvPr>
          <p:cNvSpPr txBox="1"/>
          <p:nvPr/>
        </p:nvSpPr>
        <p:spPr>
          <a:xfrm>
            <a:off x="414950" y="111603"/>
            <a:ext cx="11362099" cy="5201424"/>
          </a:xfrm>
          <a:prstGeom prst="rect">
            <a:avLst/>
          </a:prstGeom>
          <a:noFill/>
        </p:spPr>
        <p:txBody>
          <a:bodyPr wrap="square">
            <a:spAutoFit/>
          </a:bodyPr>
          <a:lstStyle/>
          <a:p>
            <a:pPr algn="ctr"/>
            <a:r>
              <a:rPr lang="en-US" sz="2800" b="1" u="sng" dirty="0">
                <a:solidFill>
                  <a:schemeClr val="bg1"/>
                </a:solidFill>
              </a:rPr>
              <a:t>Definition:</a:t>
            </a:r>
            <a:r>
              <a:rPr lang="en-US" sz="2800" b="1" dirty="0">
                <a:solidFill>
                  <a:schemeClr val="bg1"/>
                </a:solidFill>
              </a:rPr>
              <a:t> </a:t>
            </a:r>
          </a:p>
          <a:p>
            <a:pPr algn="ctr"/>
            <a:r>
              <a:rPr lang="en-US" sz="2800" b="1" dirty="0">
                <a:solidFill>
                  <a:schemeClr val="bg1"/>
                </a:solidFill>
              </a:rPr>
              <a:t>Improves physical elements while preserving the community's authentic fabric, character &amp; identity.</a:t>
            </a:r>
          </a:p>
          <a:p>
            <a:pPr algn="ctr"/>
            <a:endParaRPr lang="en-US" sz="800" b="1" dirty="0">
              <a:solidFill>
                <a:schemeClr val="bg1"/>
              </a:solidFill>
            </a:endParaRPr>
          </a:p>
          <a:p>
            <a:pPr algn="ctr"/>
            <a:r>
              <a:rPr lang="en-US" sz="2800" b="1" u="sng" dirty="0">
                <a:solidFill>
                  <a:schemeClr val="bg1"/>
                </a:solidFill>
              </a:rPr>
              <a:t>Examples:</a:t>
            </a:r>
            <a:r>
              <a:rPr lang="en-US" sz="2800" b="1" dirty="0">
                <a:solidFill>
                  <a:schemeClr val="bg1"/>
                </a:solidFill>
              </a:rPr>
              <a:t> </a:t>
            </a:r>
          </a:p>
          <a:p>
            <a:pPr algn="ctr"/>
            <a:r>
              <a:rPr lang="en-US" sz="2800" b="1" dirty="0">
                <a:solidFill>
                  <a:schemeClr val="bg1"/>
                </a:solidFill>
              </a:rPr>
              <a:t>Beautification; wayfinding; accessibility and safety; minor/easy maintenance; and façade improvements.</a:t>
            </a:r>
          </a:p>
          <a:p>
            <a:pPr algn="ctr"/>
            <a:endParaRPr lang="en-US" sz="800" u="sng" dirty="0">
              <a:solidFill>
                <a:srgbClr val="FFC000"/>
              </a:solidFill>
            </a:endParaRPr>
          </a:p>
          <a:p>
            <a:pPr algn="ctr"/>
            <a:r>
              <a:rPr lang="en-US" sz="2800" b="1" u="sng" dirty="0">
                <a:solidFill>
                  <a:schemeClr val="bg1"/>
                </a:solidFill>
              </a:rPr>
              <a:t>How to Accomplish:</a:t>
            </a:r>
          </a:p>
          <a:p>
            <a:pPr algn="ctr"/>
            <a:r>
              <a:rPr lang="en-US" sz="2800" b="1" dirty="0">
                <a:solidFill>
                  <a:schemeClr val="bg1"/>
                </a:solidFill>
              </a:rPr>
              <a:t>Positive Image / Wow Factor</a:t>
            </a:r>
          </a:p>
          <a:p>
            <a:pPr algn="ctr"/>
            <a:endParaRPr lang="en-US" sz="800" b="1" dirty="0">
              <a:solidFill>
                <a:schemeClr val="bg1"/>
              </a:solidFill>
            </a:endParaRPr>
          </a:p>
          <a:p>
            <a:pPr algn="ctr"/>
            <a:r>
              <a:rPr lang="en-US" sz="2800" b="1" u="sng" dirty="0">
                <a:solidFill>
                  <a:schemeClr val="bg1"/>
                </a:solidFill>
              </a:rPr>
              <a:t>Volunteers to Date: </a:t>
            </a:r>
          </a:p>
          <a:p>
            <a:pPr algn="ctr"/>
            <a:r>
              <a:rPr lang="en-US" sz="2800" b="1" dirty="0">
                <a:solidFill>
                  <a:schemeClr val="bg1"/>
                </a:solidFill>
              </a:rPr>
              <a:t>Marti </a:t>
            </a:r>
            <a:r>
              <a:rPr lang="en-US" sz="2800" b="1" dirty="0" err="1">
                <a:solidFill>
                  <a:schemeClr val="bg1"/>
                </a:solidFill>
              </a:rPr>
              <a:t>Evanoff</a:t>
            </a:r>
            <a:r>
              <a:rPr lang="en-US" sz="2800" b="1" dirty="0">
                <a:solidFill>
                  <a:schemeClr val="bg1"/>
                </a:solidFill>
              </a:rPr>
              <a:t>, Al Pouch, Mary </a:t>
            </a:r>
            <a:r>
              <a:rPr lang="en-US" sz="2800" b="1" dirty="0" err="1">
                <a:solidFill>
                  <a:schemeClr val="bg1"/>
                </a:solidFill>
              </a:rPr>
              <a:t>Prusko</a:t>
            </a:r>
            <a:r>
              <a:rPr lang="en-US" sz="2800" b="1" dirty="0">
                <a:solidFill>
                  <a:schemeClr val="bg1"/>
                </a:solidFill>
              </a:rPr>
              <a:t>, Connie </a:t>
            </a:r>
            <a:r>
              <a:rPr lang="en-US" sz="2800" b="1" dirty="0" err="1">
                <a:solidFill>
                  <a:schemeClr val="bg1"/>
                </a:solidFill>
              </a:rPr>
              <a:t>Sahler</a:t>
            </a:r>
            <a:endParaRPr lang="en-US" sz="2800" b="1" dirty="0">
              <a:solidFill>
                <a:schemeClr val="bg1"/>
              </a:solidFill>
            </a:endParaRPr>
          </a:p>
          <a:p>
            <a:pPr algn="ctr"/>
            <a:endParaRPr lang="en-US" sz="2800" dirty="0">
              <a:solidFill>
                <a:schemeClr val="bg1"/>
              </a:solidFill>
            </a:endParaRPr>
          </a:p>
        </p:txBody>
      </p:sp>
    </p:spTree>
    <p:extLst>
      <p:ext uri="{BB962C8B-B14F-4D97-AF65-F5344CB8AC3E}">
        <p14:creationId xmlns:p14="http://schemas.microsoft.com/office/powerpoint/2010/main" val="121045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A27B-1B01-BCDA-E38C-54D57351B08F}"/>
              </a:ext>
            </a:extLst>
          </p:cNvPr>
          <p:cNvSpPr>
            <a:spLocks noGrp="1"/>
          </p:cNvSpPr>
          <p:nvPr>
            <p:ph type="ctrTitle"/>
          </p:nvPr>
        </p:nvSpPr>
        <p:spPr>
          <a:xfrm>
            <a:off x="647700" y="5875700"/>
            <a:ext cx="11049377" cy="546737"/>
          </a:xfrm>
        </p:spPr>
        <p:txBody>
          <a:bodyPr>
            <a:normAutofit fontScale="90000"/>
          </a:bodyPr>
          <a:lstStyle/>
          <a:p>
            <a:pPr algn="ctr"/>
            <a:r>
              <a:rPr lang="en-US" b="1" dirty="0">
                <a:solidFill>
                  <a:srgbClr val="FFC000">
                    <a:alpha val="75000"/>
                  </a:srgbClr>
                </a:solidFill>
              </a:rPr>
              <a:t>Design: Sample Projects</a:t>
            </a:r>
          </a:p>
        </p:txBody>
      </p:sp>
      <p:pic>
        <p:nvPicPr>
          <p:cNvPr id="5" name="Picture Placeholder 5" descr="A picture containing trees, outdoor, forest, nature, mist">
            <a:extLst>
              <a:ext uri="{FF2B5EF4-FFF2-40B4-BE49-F238E27FC236}">
                <a16:creationId xmlns:a16="http://schemas.microsoft.com/office/drawing/2014/main" id="{0EC7FFD2-51E9-4332-9E82-AD940DBF921A}"/>
              </a:ext>
            </a:extLst>
          </p:cNvPr>
          <p:cNvPicPr>
            <a:picLocks noGrp="1" noChangeAspect="1"/>
          </p:cNvPicPr>
          <p:nvPr>
            <p:ph type="pic" sz="quarter" idx="13"/>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4" b="4"/>
          <a:stretch/>
        </p:blipFill>
        <p:spPr>
          <a:xfrm>
            <a:off x="0" y="-90895"/>
            <a:ext cx="12188825" cy="5721790"/>
          </a:xfrm>
        </p:spPr>
      </p:pic>
      <p:sp>
        <p:nvSpPr>
          <p:cNvPr id="6" name="TextBox 5">
            <a:extLst>
              <a:ext uri="{FF2B5EF4-FFF2-40B4-BE49-F238E27FC236}">
                <a16:creationId xmlns:a16="http://schemas.microsoft.com/office/drawing/2014/main" id="{444B2D6D-2DA7-090C-B07C-D4439C1D6A96}"/>
              </a:ext>
            </a:extLst>
          </p:cNvPr>
          <p:cNvSpPr txBox="1"/>
          <p:nvPr/>
        </p:nvSpPr>
        <p:spPr>
          <a:xfrm>
            <a:off x="588475" y="153910"/>
            <a:ext cx="11108602" cy="5386090"/>
          </a:xfrm>
          <a:prstGeom prst="rect">
            <a:avLst/>
          </a:prstGeom>
          <a:noFill/>
        </p:spPr>
        <p:txBody>
          <a:bodyPr wrap="square" rtlCol="0">
            <a:spAutoFit/>
          </a:bodyPr>
          <a:lstStyle/>
          <a:p>
            <a:pPr marL="171450" indent="-171450" algn="ctr">
              <a:buFont typeface="Arial" panose="020B0604020202020204" pitchFamily="34" charset="0"/>
              <a:buChar char="•"/>
            </a:pPr>
            <a:r>
              <a:rPr lang="en-US" sz="2400" b="1" dirty="0">
                <a:solidFill>
                  <a:schemeClr val="bg1"/>
                </a:solidFill>
              </a:rPr>
              <a:t>Develop wayfinding signage to identify businesses and amenities.</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Conduct sidewalk safety/walkability inventory list.</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Add bike lanes.</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Community gardens/flowers galore.</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Dog park and sanitation stations.</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Downtown lighting review.</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Residents ONLY parking.</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Benches, bike racks and trash cans</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Bike rentals</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Fitness stations on trails.</a:t>
            </a:r>
          </a:p>
          <a:p>
            <a:pPr marL="171450" indent="-171450" algn="ctr">
              <a:buFont typeface="Arial" panose="020B0604020202020204" pitchFamily="34" charset="0"/>
              <a:buChar char="•"/>
            </a:pPr>
            <a:endParaRPr lang="en-US" sz="800" b="1" dirty="0">
              <a:solidFill>
                <a:schemeClr val="bg1"/>
              </a:solidFill>
            </a:endParaRPr>
          </a:p>
          <a:p>
            <a:pPr marL="171450" indent="-171450" algn="ctr">
              <a:buFont typeface="Arial" panose="020B0604020202020204" pitchFamily="34" charset="0"/>
              <a:buChar char="•"/>
            </a:pPr>
            <a:r>
              <a:rPr lang="en-US" sz="2400" b="1" dirty="0">
                <a:solidFill>
                  <a:schemeClr val="bg1"/>
                </a:solidFill>
              </a:rPr>
              <a:t>Water refill stations. </a:t>
            </a:r>
          </a:p>
        </p:txBody>
      </p:sp>
    </p:spTree>
    <p:extLst>
      <p:ext uri="{BB962C8B-B14F-4D97-AF65-F5344CB8AC3E}">
        <p14:creationId xmlns:p14="http://schemas.microsoft.com/office/powerpoint/2010/main" val="269852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99E5-AAE1-D507-11F7-E0EFB1A8BB89}"/>
              </a:ext>
            </a:extLst>
          </p:cNvPr>
          <p:cNvSpPr>
            <a:spLocks noGrp="1"/>
          </p:cNvSpPr>
          <p:nvPr>
            <p:ph type="ctrTitle"/>
          </p:nvPr>
        </p:nvSpPr>
        <p:spPr>
          <a:xfrm>
            <a:off x="647700" y="5461640"/>
            <a:ext cx="10623864" cy="806888"/>
          </a:xfrm>
        </p:spPr>
        <p:txBody>
          <a:bodyPr>
            <a:normAutofit/>
          </a:bodyPr>
          <a:lstStyle/>
          <a:p>
            <a:pPr algn="ctr"/>
            <a:r>
              <a:rPr lang="en-US" dirty="0">
                <a:solidFill>
                  <a:srgbClr val="FFC000">
                    <a:alpha val="75000"/>
                  </a:srgbClr>
                </a:solidFill>
              </a:rPr>
              <a:t>Promotion</a:t>
            </a:r>
          </a:p>
        </p:txBody>
      </p:sp>
      <p:pic>
        <p:nvPicPr>
          <p:cNvPr id="5" name="Picture Placeholder 5" descr="A picture containing trees, outdoor, forest, nature, mist">
            <a:extLst>
              <a:ext uri="{FF2B5EF4-FFF2-40B4-BE49-F238E27FC236}">
                <a16:creationId xmlns:a16="http://schemas.microsoft.com/office/drawing/2014/main" id="{6F01B433-D29C-3885-E81A-F27F4AEA2A01}"/>
              </a:ext>
            </a:extLst>
          </p:cNvPr>
          <p:cNvPicPr>
            <a:picLocks noGrp="1" noChangeAspect="1"/>
          </p:cNvPicPr>
          <p:nvPr>
            <p:ph type="pic" sz="quarter" idx="13"/>
          </p:nvPr>
        </p:nvPicPr>
        <p:blipFill rotWithShape="1">
          <a:blip r:embed="rId2" cstate="screen">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4" b="4"/>
          <a:stretch/>
        </p:blipFill>
        <p:spPr>
          <a:xfrm>
            <a:off x="0" y="0"/>
            <a:ext cx="12188825" cy="5056632"/>
          </a:xfrm>
        </p:spPr>
      </p:pic>
      <p:sp>
        <p:nvSpPr>
          <p:cNvPr id="6" name="TextBox 5">
            <a:extLst>
              <a:ext uri="{FF2B5EF4-FFF2-40B4-BE49-F238E27FC236}">
                <a16:creationId xmlns:a16="http://schemas.microsoft.com/office/drawing/2014/main" id="{D01D954C-EF7D-777D-45F6-FF8CE8461381}"/>
              </a:ext>
            </a:extLst>
          </p:cNvPr>
          <p:cNvSpPr txBox="1"/>
          <p:nvPr/>
        </p:nvSpPr>
        <p:spPr>
          <a:xfrm>
            <a:off x="440523" y="190965"/>
            <a:ext cx="11307778" cy="5393784"/>
          </a:xfrm>
          <a:prstGeom prst="rect">
            <a:avLst/>
          </a:prstGeom>
          <a:noFill/>
        </p:spPr>
        <p:txBody>
          <a:bodyPr wrap="square" rtlCol="0">
            <a:spAutoFit/>
          </a:bodyPr>
          <a:lstStyle/>
          <a:p>
            <a:pPr algn="ctr"/>
            <a:r>
              <a:rPr lang="en-US" sz="2800" b="1" u="sng" dirty="0">
                <a:solidFill>
                  <a:schemeClr val="bg1"/>
                </a:solidFill>
              </a:rPr>
              <a:t>Definition:</a:t>
            </a:r>
          </a:p>
          <a:p>
            <a:pPr algn="ctr"/>
            <a:r>
              <a:rPr lang="en-US" sz="2800" b="1" dirty="0">
                <a:solidFill>
                  <a:schemeClr val="bg1"/>
                </a:solidFill>
              </a:rPr>
              <a:t>Positions district as the center of activity, culture, commerce, and community life, markets its assets and positive image.</a:t>
            </a:r>
          </a:p>
          <a:p>
            <a:pPr algn="ctr"/>
            <a:r>
              <a:rPr lang="en-US" sz="2800" b="1" u="sng" dirty="0">
                <a:solidFill>
                  <a:schemeClr val="bg1"/>
                </a:solidFill>
              </a:rPr>
              <a:t>Examples:</a:t>
            </a:r>
          </a:p>
          <a:p>
            <a:pPr algn="ctr"/>
            <a:r>
              <a:rPr lang="en-US" sz="2800" b="1" dirty="0">
                <a:solidFill>
                  <a:schemeClr val="bg1"/>
                </a:solidFill>
              </a:rPr>
              <a:t>Overall branding; unify/link hamlets; identify historic landmarks; and market our assets. Elder &amp; family friendly activities.</a:t>
            </a:r>
          </a:p>
          <a:p>
            <a:pPr algn="ctr"/>
            <a:endParaRPr lang="en-US" sz="1050" b="1" dirty="0">
              <a:solidFill>
                <a:srgbClr val="FFC000"/>
              </a:solidFill>
            </a:endParaRPr>
          </a:p>
          <a:p>
            <a:pPr algn="ctr"/>
            <a:r>
              <a:rPr lang="en-US" sz="2800" b="1" u="sng" dirty="0">
                <a:solidFill>
                  <a:schemeClr val="bg1"/>
                </a:solidFill>
              </a:rPr>
              <a:t>How to Accomplish:</a:t>
            </a:r>
            <a:r>
              <a:rPr lang="en-US" sz="2800" b="1" dirty="0">
                <a:solidFill>
                  <a:schemeClr val="bg1"/>
                </a:solidFill>
              </a:rPr>
              <a:t> </a:t>
            </a:r>
          </a:p>
          <a:p>
            <a:pPr algn="ctr"/>
            <a:r>
              <a:rPr lang="en-US" sz="2800" b="1" dirty="0">
                <a:solidFill>
                  <a:schemeClr val="bg1"/>
                </a:solidFill>
              </a:rPr>
              <a:t>Marketing &amp; Events</a:t>
            </a:r>
          </a:p>
          <a:p>
            <a:pPr algn="ctr"/>
            <a:endParaRPr lang="en-US" sz="800" b="1" dirty="0">
              <a:solidFill>
                <a:schemeClr val="bg1"/>
              </a:solidFill>
            </a:endParaRPr>
          </a:p>
          <a:p>
            <a:pPr algn="ctr"/>
            <a:r>
              <a:rPr lang="en-US" sz="2800" b="1" u="sng" dirty="0">
                <a:solidFill>
                  <a:schemeClr val="bg1"/>
                </a:solidFill>
              </a:rPr>
              <a:t>Volunteers to Date:</a:t>
            </a:r>
          </a:p>
          <a:p>
            <a:pPr algn="ctr"/>
            <a:r>
              <a:rPr lang="en-US" sz="2800" b="1" dirty="0">
                <a:solidFill>
                  <a:schemeClr val="bg1"/>
                </a:solidFill>
              </a:rPr>
              <a:t>Barbara </a:t>
            </a:r>
            <a:r>
              <a:rPr lang="en-US" sz="2800" b="1" dirty="0" err="1">
                <a:solidFill>
                  <a:schemeClr val="bg1"/>
                </a:solidFill>
              </a:rPr>
              <a:t>Smorgans</a:t>
            </a:r>
            <a:r>
              <a:rPr lang="en-US" sz="2800" b="1" dirty="0">
                <a:solidFill>
                  <a:schemeClr val="bg1"/>
                </a:solidFill>
              </a:rPr>
              <a:t> Marshall</a:t>
            </a:r>
          </a:p>
          <a:p>
            <a:pPr algn="ctr"/>
            <a:endParaRPr lang="en-US" sz="2800" b="1" dirty="0">
              <a:solidFill>
                <a:schemeClr val="bg1"/>
              </a:solidFill>
            </a:endParaRPr>
          </a:p>
          <a:p>
            <a:endParaRPr lang="en-US" dirty="0"/>
          </a:p>
        </p:txBody>
      </p:sp>
    </p:spTree>
    <p:extLst>
      <p:ext uri="{BB962C8B-B14F-4D97-AF65-F5344CB8AC3E}">
        <p14:creationId xmlns:p14="http://schemas.microsoft.com/office/powerpoint/2010/main" val="841198374"/>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506F55-A469-454B-8FCA-6F8BCF9DAA6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590CBB4-731C-4440-BC54-D2076F57C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0CC34A-D535-41BC-8B48-A0E1EA32D7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Pine design</Template>
  <TotalTime>860</TotalTime>
  <Words>1268</Words>
  <Application>Microsoft Office PowerPoint</Application>
  <PresentationFormat>Widescreen</PresentationFormat>
  <Paragraphs>190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Dante</vt:lpstr>
      <vt:lpstr>PineVTI</vt:lpstr>
      <vt:lpstr>Next Steps Main Street America Project</vt:lpstr>
      <vt:lpstr>Tonight’s Agenda</vt:lpstr>
      <vt:lpstr>Background</vt:lpstr>
      <vt:lpstr>Organizational Structure Community Transformation via MSA</vt:lpstr>
      <vt:lpstr>Economic Vitality</vt:lpstr>
      <vt:lpstr>Economic Vitality: Sample Projects</vt:lpstr>
      <vt:lpstr>Design</vt:lpstr>
      <vt:lpstr>Design: Sample Projects</vt:lpstr>
      <vt:lpstr>Promotion</vt:lpstr>
      <vt:lpstr>Promotion: Specific Projects</vt:lpstr>
      <vt:lpstr>PowerPoint Presentation</vt:lpstr>
      <vt:lpstr>Organization: Specific Projects</vt:lpstr>
      <vt:lpstr>Work Group Recruitment</vt:lpstr>
      <vt:lpstr>We Need Our Own Identity!</vt:lpstr>
      <vt:lpstr>Timeline: Subject to Change</vt:lpstr>
      <vt:lpstr>PowerPoint Presentation</vt:lpstr>
      <vt:lpstr>Main Street America Punch List ADA Complaint DOT Sidewalks -Large Scale Project Sweep sidewalks Sweep, repair, and crosswalks Rebrick/spray bump outs Mums/Fall displays (Townsend’s and Welcome Center) Done Recruit new Garden Club Volunteers Paint benches in pocket park Done Prune bushes at pocket park Done Spray paint post in parking lot Done Spruce up and dust Indian Lake Museum  Add artifacts to the Welcome Center to help promotion of IL Museum Line Item for projects in the Town’s publicity budget for revitalization projects $5,000 secured Trim tree in front of Welcome Center and the apple tree by side street Done Name for the subcommittee/Approval from ILCDC Identify Projects to address in BML </vt:lpstr>
      <vt:lpstr>PowerPoint Presentation</vt:lpstr>
      <vt:lpstr>Questions</vt:lpstr>
      <vt:lpstr>Thank you. We look forward to working with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indianlake2021@gmail.com</dc:creator>
  <cp:lastModifiedBy>indianlake2021@gmail.com</cp:lastModifiedBy>
  <cp:revision>2</cp:revision>
  <dcterms:created xsi:type="dcterms:W3CDTF">2022-11-04T16:28:32Z</dcterms:created>
  <dcterms:modified xsi:type="dcterms:W3CDTF">2023-01-24T15:48:57Z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